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72" r:id="rId2"/>
    <p:sldId id="27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7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D3A1-ACB6-4E79-8081-4F969467F654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6C5EC-84C7-471A-90AD-59AD651E2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D3A1-ACB6-4E79-8081-4F969467F654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6C5EC-84C7-471A-90AD-59AD651E2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D3A1-ACB6-4E79-8081-4F969467F654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6C5EC-84C7-471A-90AD-59AD651E2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D3A1-ACB6-4E79-8081-4F969467F654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6C5EC-84C7-471A-90AD-59AD651E2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D3A1-ACB6-4E79-8081-4F969467F654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6C5EC-84C7-471A-90AD-59AD651E2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D3A1-ACB6-4E79-8081-4F969467F654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6C5EC-84C7-471A-90AD-59AD651E2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D3A1-ACB6-4E79-8081-4F969467F654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6C5EC-84C7-471A-90AD-59AD651E2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D3A1-ACB6-4E79-8081-4F969467F654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6C5EC-84C7-471A-90AD-59AD651E2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D3A1-ACB6-4E79-8081-4F969467F654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6C5EC-84C7-471A-90AD-59AD651E2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D3A1-ACB6-4E79-8081-4F969467F654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6C5EC-84C7-471A-90AD-59AD651E2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D3A1-ACB6-4E79-8081-4F969467F654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6C5EC-84C7-471A-90AD-59AD651E2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 cstate="print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FFD3A1-ACB6-4E79-8081-4F969467F654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E8D6C5EC-84C7-471A-90AD-59AD651E2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61869207"/>
              </p:ext>
            </p:extLst>
          </p:nvPr>
        </p:nvGraphicFramePr>
        <p:xfrm>
          <a:off x="1324602" y="3058593"/>
          <a:ext cx="6552728" cy="1779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9720"/>
                <a:gridCol w="4963008"/>
              </a:tblGrid>
              <a:tr h="3293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93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Mgr. Petra Pláničková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93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VY_32_INOVACE_404_ŽIVOČICHOVÉ</a:t>
                      </a:r>
                      <a:r>
                        <a:rPr lang="cs-CZ" sz="1100" baseline="0" dirty="0" smtClean="0">
                          <a:effectLst/>
                        </a:rPr>
                        <a:t> V ZIMNÍ PŘÍRODĚ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15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STOPY</a:t>
                      </a:r>
                      <a:r>
                        <a:rPr lang="cs-CZ" sz="1100" baseline="0" dirty="0" smtClean="0">
                          <a:effectLst/>
                        </a:rPr>
                        <a:t> VOLNĚ ŽIJÍCÍCH ZVÍŘAT, </a:t>
                      </a:r>
                      <a:r>
                        <a:rPr lang="cs-CZ" sz="1100" dirty="0" smtClean="0">
                          <a:effectLst/>
                        </a:rPr>
                        <a:t>POROVNÁVÁNÍ STOP Z ZIMNÍ PŘÍRODĚ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33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836712"/>
            <a:ext cx="652572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 pole 2"/>
          <p:cNvSpPr txBox="1">
            <a:spLocks noChangeArrowheads="1"/>
          </p:cNvSpPr>
          <p:nvPr/>
        </p:nvSpPr>
        <p:spPr bwMode="auto">
          <a:xfrm>
            <a:off x="10752138" y="3444875"/>
            <a:ext cx="1506537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577975" y="32623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1577975" y="37195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19811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274638"/>
            <a:ext cx="3384376" cy="92211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507288" cy="511256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Prezentace je určena žákům 4. tříd v hodině 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ČaS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 – přírodověda, živá příroda, jako výkladová. </a:t>
            </a:r>
          </a:p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Žáci vypráví o zvířatech ve volné přírodě, o jejich  základních znacích, výskytu, druhu přijímané potravě, přirozených nepřátelích…</a:t>
            </a:r>
          </a:p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Popisují, 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podle čeho  v zimě zvířata rozpoznáváme.</a:t>
            </a:r>
          </a:p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Společně si popisujeme stopy jednotlivých zvířat.</a:t>
            </a:r>
          </a:p>
          <a:p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0042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644"/>
            <a:ext cx="8229600" cy="2636912"/>
          </a:xfrm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accent2">
                    <a:lumMod val="50000"/>
                  </a:schemeClr>
                </a:solidFill>
              </a:rPr>
              <a:t>Živočichové v zimní přírodě</a:t>
            </a:r>
            <a:endParaRPr lang="cs-CZ" sz="80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399204"/>
            <a:ext cx="3168352" cy="2622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39954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4042792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50000"/>
                  </a:schemeClr>
                </a:solidFill>
              </a:rPr>
              <a:t>Zajíc</a:t>
            </a:r>
            <a:endParaRPr lang="cs-CZ" sz="8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>
          <a:xfrm>
            <a:off x="323528" y="3501008"/>
            <a:ext cx="8363272" cy="3024336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dirty="0" smtClean="0"/>
              <a:t>nepřátelé - orli, lišky, vlci a další dravci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/>
              <a:t>býložravec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/>
              <a:t>Vyskytuje se v otevřené krajině – pole, louky, okraje lesů.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/>
              <a:t>Jeho hnědé zbarvení ho dobře chrání.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dirty="0" smtClean="0"/>
          </a:p>
          <a:p>
            <a:pPr marL="457200" indent="-457200"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194821"/>
            <a:ext cx="2688298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 descr="C:\Documents and Settings\MP\Plocha\DSCF782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490604">
            <a:off x="1594354" y="776953"/>
            <a:ext cx="1925585" cy="1125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7038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11560" y="2155627"/>
            <a:ext cx="3538736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50000"/>
                  </a:schemeClr>
                </a:solidFill>
              </a:rPr>
              <a:t>Liška</a:t>
            </a:r>
            <a:endParaRPr lang="cs-CZ" sz="8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3356992"/>
            <a:ext cx="8229600" cy="302433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Patří mezi psovité šelmy – masožravec.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Mezi její kořist patří – myši, hraboši, mláďata srnek, zajíců a zdechliny.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Liška přenáší nebezpečnou nemoc – vzteklinu.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908720"/>
            <a:ext cx="3038913" cy="2011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Documents and Settings\MP\Plocha\DSCF781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380384">
            <a:off x="1576369" y="800870"/>
            <a:ext cx="1714496" cy="1175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87477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358008"/>
            <a:ext cx="3034680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50000"/>
                  </a:schemeClr>
                </a:solidFill>
              </a:rPr>
              <a:t>Jelen</a:t>
            </a:r>
            <a:endParaRPr lang="cs-CZ" sz="8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01008"/>
            <a:ext cx="8229600" cy="3024336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Ke konci zimy shazuje parohy.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býložravec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n</a:t>
            </a:r>
            <a:r>
              <a:rPr lang="cs-CZ" dirty="0" smtClean="0"/>
              <a:t>epřátelé – medvěd, vlk a rys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Pasou se na loukách, při ohrožení se stahují zpět do lesů.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620688"/>
            <a:ext cx="278834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Documents and Settings\MP\Plocha\DSCF782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127208">
            <a:off x="1317592" y="1333024"/>
            <a:ext cx="1586859" cy="912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02931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988840"/>
            <a:ext cx="2962672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50000"/>
                  </a:schemeClr>
                </a:solidFill>
              </a:rPr>
              <a:t>Srnec</a:t>
            </a:r>
            <a:endParaRPr lang="cs-CZ" sz="8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04791"/>
            <a:ext cx="8229600" cy="352055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Žije v lesích, je menší než jelen.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Samec má krátké parůžky.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býložravec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n</a:t>
            </a:r>
            <a:r>
              <a:rPr lang="cs-CZ" dirty="0" smtClean="0"/>
              <a:t>epřátelé - rys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Nejaktivnější bývá za soumraku, kdy se stahuje do polí, někdy až na okraje měst.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720534"/>
            <a:ext cx="2736304" cy="1789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 descr="C:\Documents and Settings\MP\Plocha\DSCF781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224618">
            <a:off x="1565203" y="841407"/>
            <a:ext cx="1496810" cy="931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39976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060848"/>
            <a:ext cx="3610744" cy="1359024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50000"/>
                  </a:schemeClr>
                </a:solidFill>
              </a:rPr>
              <a:t>Vlk</a:t>
            </a:r>
            <a:endParaRPr lang="cs-CZ" sz="8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0968"/>
            <a:ext cx="8229600" cy="3384376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Je velmi vzácný a chráněný.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U nás se vyskytuje při hranicích se Slovenskem.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n</a:t>
            </a:r>
            <a:r>
              <a:rPr lang="cs-CZ" dirty="0" smtClean="0"/>
              <a:t>ejvětší psovitá šelma – masožravec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Loví ve smečce – troufnou si na větší zvěř – jelen, sob, bizon, los.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845144"/>
            <a:ext cx="3024335" cy="2014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 descr="C:\Documents and Settings\MP\Plocha\DSCF782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363597">
            <a:off x="1368637" y="995852"/>
            <a:ext cx="1650498" cy="103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76608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2372" y="2106340"/>
            <a:ext cx="4258816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50000"/>
                  </a:schemeClr>
                </a:solidFill>
              </a:rPr>
              <a:t>Medvěd</a:t>
            </a:r>
            <a:endParaRPr lang="cs-CZ" sz="8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0968"/>
            <a:ext cx="8229600" cy="3528392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Je to největší evropská šelma.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U nás je přísně chráněný.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V</a:t>
            </a:r>
            <a:r>
              <a:rPr lang="cs-CZ" dirty="0" smtClean="0"/>
              <a:t>yskytuje se vzácně na Moravě a ve Slezsku.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v</a:t>
            </a:r>
            <a:r>
              <a:rPr lang="cs-CZ" dirty="0" smtClean="0"/>
              <a:t>šežravec – lesní plody, kořínky, houby, ryby, jeleni, daňci, bizoni.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mnoho druhů – kodiak, grizzly, brtník….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5" y="620688"/>
            <a:ext cx="2787404" cy="1944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 descr="C:\Documents and Settings\MP\Plocha\DSCF783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477431">
            <a:off x="1355662" y="630996"/>
            <a:ext cx="1840075" cy="127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46087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784" y="2055929"/>
            <a:ext cx="4114800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50000"/>
                  </a:schemeClr>
                </a:solidFill>
              </a:rPr>
              <a:t>Kuna</a:t>
            </a:r>
            <a:endParaRPr lang="cs-CZ" sz="8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69958"/>
            <a:ext cx="8229600" cy="342739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/>
              <a:t>l</a:t>
            </a:r>
            <a:r>
              <a:rPr lang="cs-CZ" dirty="0" smtClean="0"/>
              <a:t>asicovitá šelma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V</a:t>
            </a:r>
            <a:r>
              <a:rPr lang="cs-CZ" dirty="0" smtClean="0"/>
              <a:t>yskytuje se v lesích, objevit se může i v parcích, na vesnicích a menších městech.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 noci se vydává za potravou – malí savci, ptáci, hmyz, žáby, vejce.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Sama se stává kořistí vlků, lišek, psů.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836713"/>
            <a:ext cx="3132349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 descr="C:\Documents and Settings\MP\Plocha\DSCF78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866136">
            <a:off x="1459324" y="757727"/>
            <a:ext cx="1372921" cy="1029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95416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132856"/>
            <a:ext cx="3970784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50000"/>
                  </a:schemeClr>
                </a:solidFill>
              </a:rPr>
              <a:t>Jezevec</a:t>
            </a:r>
            <a:endParaRPr lang="cs-CZ" sz="8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2976"/>
            <a:ext cx="8229600" cy="3456384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K jejich lovení byla vyšlechtěna psí rasa – jezevčík.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Přes zimu hodně spí.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Dá se velmi těžko spatřit.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všežravec – hraboši, hmyz, žížaly, houby, kořínky 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5" y="692696"/>
            <a:ext cx="2568285" cy="1926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 descr="C:\Documents and Settings\MP\Plocha\DSCF782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414598">
            <a:off x="1482517" y="917358"/>
            <a:ext cx="1788478" cy="1185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95756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3754760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50000"/>
                  </a:schemeClr>
                </a:solidFill>
              </a:rPr>
              <a:t>Bažant</a:t>
            </a:r>
            <a:endParaRPr lang="cs-CZ" sz="8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429000"/>
            <a:ext cx="8229600" cy="280831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Běžně se vyskytuje na polích, v houštinách a v blízkosti lesíků.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Je to lovný pták.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v</a:t>
            </a:r>
            <a:r>
              <a:rPr lang="cs-CZ" dirty="0" smtClean="0"/>
              <a:t>šežravec - potrava – hmyz, žížaly, semena a bobule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764704"/>
            <a:ext cx="2784310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 descr="C:\Documents and Settings\MP\Plocha\DSCF783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069969">
            <a:off x="1625073" y="846924"/>
            <a:ext cx="1856945" cy="1220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46900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723" y="2420888"/>
            <a:ext cx="3610744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50000"/>
                  </a:schemeClr>
                </a:solidFill>
              </a:rPr>
              <a:t>Vrána</a:t>
            </a:r>
            <a:endParaRPr lang="cs-CZ" sz="8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3016"/>
            <a:ext cx="8229600" cy="2664296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Přivyklá na člověka, žije v blízkosti lidí a živí se jejich odpadky.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v</a:t>
            </a:r>
            <a:r>
              <a:rPr lang="cs-CZ" dirty="0" smtClean="0"/>
              <a:t>šežravec – hmyzem, semeny a plody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Žijí samotářsky, pouze v zimě tvoří hejna.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1840" y="980728"/>
            <a:ext cx="2817845" cy="2113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 descr="C:\Documents and Settings\MP\Plocha\DSCF783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477531">
            <a:off x="1640759" y="783511"/>
            <a:ext cx="2002289" cy="1344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19043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Použité zdroje</a:t>
            </a:r>
            <a:endParaRPr lang="cs-CZ" sz="3600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b="1" dirty="0"/>
              <a:t>Program Microsoft Office 2010 </a:t>
            </a:r>
            <a:endParaRPr lang="cs-CZ" sz="1100" b="1" dirty="0" smtClean="0"/>
          </a:p>
          <a:p>
            <a:r>
              <a:rPr lang="cs-CZ" sz="1100" b="1" dirty="0" smtClean="0"/>
              <a:t>Vlastní zdroje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1189178297"/>
      </p:ext>
    </p:extLst>
  </p:cSld>
  <p:clrMapOvr>
    <a:masterClrMapping/>
  </p:clrMapOvr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451</TotalTime>
  <Words>450</Words>
  <Application>Microsoft Office PowerPoint</Application>
  <PresentationFormat>Předvádění na obrazovce (4:3)</PresentationFormat>
  <Paragraphs>69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Welcome</vt:lpstr>
      <vt:lpstr>Snímek 1</vt:lpstr>
      <vt:lpstr>ANOTACE</vt:lpstr>
      <vt:lpstr>Živočichové v zimní přírodě</vt:lpstr>
      <vt:lpstr>Zajíc</vt:lpstr>
      <vt:lpstr>Liška</vt:lpstr>
      <vt:lpstr>Jelen</vt:lpstr>
      <vt:lpstr>Srnec</vt:lpstr>
      <vt:lpstr>Vlk</vt:lpstr>
      <vt:lpstr>Medvěd</vt:lpstr>
      <vt:lpstr>Kuna</vt:lpstr>
      <vt:lpstr>Jezevec</vt:lpstr>
      <vt:lpstr>Bažant</vt:lpstr>
      <vt:lpstr>Vrána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 v zimě</dc:title>
  <dc:creator>MP</dc:creator>
  <cp:lastModifiedBy>Dum</cp:lastModifiedBy>
  <cp:revision>41</cp:revision>
  <dcterms:created xsi:type="dcterms:W3CDTF">2012-01-03T15:13:27Z</dcterms:created>
  <dcterms:modified xsi:type="dcterms:W3CDTF">2013-12-10T19:19:42Z</dcterms:modified>
</cp:coreProperties>
</file>