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7" r:id="rId4"/>
    <p:sldId id="263" r:id="rId5"/>
    <p:sldId id="269" r:id="rId6"/>
    <p:sldId id="271" r:id="rId7"/>
    <p:sldId id="266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CFB2F"/>
    <a:srgbClr val="73E824"/>
    <a:srgbClr val="A3EA22"/>
    <a:srgbClr val="FBCB43"/>
    <a:srgbClr val="11CEFB"/>
    <a:srgbClr val="1EFF0D"/>
    <a:srgbClr val="72C24A"/>
    <a:srgbClr val="52C04C"/>
    <a:srgbClr val="FA8504"/>
    <a:srgbClr val="F26F0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3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 ZÁKLADNÍ ŠKOLA PODBOŘANY, HUSOVA 276, OKRES LOUNY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SIMONA ŠTRANCOVÁ, DIS.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MINULÝ PROSTÝ ČAS  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23DE21E6-671D-41EF-A4B8-4CB61DD21CB9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CZ.1.07/1.4.00/21.2975</a:t>
          </a:r>
          <a:endParaRPr lang="cs-CZ" sz="1800" dirty="0"/>
        </a:p>
      </dgm:t>
    </dgm:pt>
    <dgm:pt modelId="{978F6357-B37A-46B6-AA24-A334613905BB}" type="parTrans" cxnId="{292EC974-04BE-4AD4-BFBB-CFAD7F4D5F3C}">
      <dgm:prSet/>
      <dgm:spPr/>
      <dgm:t>
        <a:bodyPr/>
        <a:lstStyle/>
        <a:p>
          <a:endParaRPr lang="cs-CZ"/>
        </a:p>
      </dgm:t>
    </dgm:pt>
    <dgm:pt modelId="{D754BA55-3FC7-41D4-B674-BED4087A3C3A}" type="sibTrans" cxnId="{292EC974-04BE-4AD4-BFBB-CFAD7F4D5F3C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VY_32_INOVACE_674_MINULÝ_PROSTÝ_ČAS</a:t>
          </a:r>
          <a:endParaRPr lang="cs-CZ" sz="18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B802C839-24C6-47E7-BAF8-A79343132CBC}" type="pres">
      <dgm:prSet presAssocID="{23DE21E6-671D-41EF-A4B8-4CB61DD21CB9}" presName="vertSpace5" presStyleLbl="node1" presStyleIdx="3" presStyleCnt="5"/>
      <dgm:spPr/>
    </dgm:pt>
    <dgm:pt modelId="{10B0AAF3-16BE-4B9A-A567-5D5A0E0FD953}" type="pres">
      <dgm:prSet presAssocID="{23DE21E6-671D-41EF-A4B8-4CB61DD21CB9}" presName="circle5" presStyleLbl="node1" presStyleIdx="4" presStyleCnt="5"/>
      <dgm:spPr/>
    </dgm:pt>
    <dgm:pt modelId="{20EFD393-BD0F-4866-BD5F-B29A45D964CD}" type="pres">
      <dgm:prSet presAssocID="{23DE21E6-671D-41EF-A4B8-4CB61DD21CB9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65D62F-75B8-4F0E-BC22-04FC3BAECA31}" type="pres">
      <dgm:prSet presAssocID="{23DE21E6-671D-41EF-A4B8-4CB61DD21CB9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2EC974-04BE-4AD4-BFBB-CFAD7F4D5F3C}" srcId="{757F3AB3-0718-4624-B441-E567A8F0AB56}" destId="{23DE21E6-671D-41EF-A4B8-4CB61DD21CB9}" srcOrd="4" destOrd="0" parTransId="{978F6357-B37A-46B6-AA24-A334613905BB}" sibTransId="{D754BA55-3FC7-41D4-B674-BED4087A3C3A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A03AD878-CF43-4F96-8316-656D59CB02B4}" type="presOf" srcId="{23DE21E6-671D-41EF-A4B8-4CB61DD21CB9}" destId="{D765D62F-75B8-4F0E-BC22-04FC3BAECA31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E85A2C72-F01E-472A-A605-E531046ADC9E}" type="presOf" srcId="{23DE21E6-671D-41EF-A4B8-4CB61DD21CB9}" destId="{20EFD393-BD0F-4866-BD5F-B29A45D964CD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A69A3F40-808A-431D-80B7-6AEA19874A28}" type="presParOf" srcId="{333A1088-737F-45CB-B68E-254E46348037}" destId="{B802C839-24C6-47E7-BAF8-A79343132CBC}" srcOrd="12" destOrd="0" presId="urn:microsoft.com/office/officeart/2005/8/layout/target3"/>
    <dgm:cxn modelId="{83C1035A-8BED-433E-BB38-94D39AA94E95}" type="presParOf" srcId="{333A1088-737F-45CB-B68E-254E46348037}" destId="{10B0AAF3-16BE-4B9A-A567-5D5A0E0FD953}" srcOrd="13" destOrd="0" presId="urn:microsoft.com/office/officeart/2005/8/layout/target3"/>
    <dgm:cxn modelId="{75CE20E6-530F-414F-B8BC-05348116332A}" type="presParOf" srcId="{333A1088-737F-45CB-B68E-254E46348037}" destId="{20EFD393-BD0F-4866-BD5F-B29A45D964CD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8574C848-C7D1-4B35-8C39-02BC0EBAEC7E}" type="presParOf" srcId="{333A1088-737F-45CB-B68E-254E46348037}" destId="{D765D62F-75B8-4F0E-BC22-04FC3BAECA31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0DFA49E-1FC6-41F0-851D-EA4276BA4A42}" type="doc">
      <dgm:prSet loTypeId="urn:microsoft.com/office/officeart/2005/8/layout/process4" loCatId="list" qsTypeId="urn:microsoft.com/office/officeart/2005/8/quickstyle/3d4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6686C83-852A-4859-99A9-74846F95D024}">
      <dgm:prSet phldrT="[Text]" custT="1"/>
      <dgm:spPr>
        <a:solidFill>
          <a:schemeClr val="accent3"/>
        </a:solidFill>
      </dgm:spPr>
      <dgm:t>
        <a:bodyPr/>
        <a:lstStyle/>
        <a:p>
          <a:r>
            <a:rPr lang="cs-CZ" sz="2800" dirty="0" smtClean="0"/>
            <a:t>I </a:t>
          </a:r>
          <a:r>
            <a:rPr lang="cs-CZ" sz="2800" dirty="0" err="1" smtClean="0">
              <a:solidFill>
                <a:srgbClr val="FF0000"/>
              </a:solidFill>
            </a:rPr>
            <a:t>played</a:t>
          </a:r>
          <a:r>
            <a:rPr lang="cs-CZ" sz="2800" dirty="0" smtClean="0">
              <a:solidFill>
                <a:srgbClr val="FF0000"/>
              </a:solidFill>
            </a:rPr>
            <a:t> </a:t>
          </a:r>
          <a:r>
            <a:rPr lang="cs-CZ" sz="2800" dirty="0" err="1" smtClean="0"/>
            <a:t>football</a:t>
          </a:r>
          <a:r>
            <a:rPr lang="cs-CZ" sz="2800" dirty="0" smtClean="0"/>
            <a:t>.</a:t>
          </a:r>
          <a:endParaRPr lang="cs-CZ" sz="2800" dirty="0"/>
        </a:p>
      </dgm:t>
    </dgm:pt>
    <dgm:pt modelId="{862B3F0F-81F6-4B45-899D-791F3DFD69C4}" type="parTrans" cxnId="{D3386345-659F-48FA-B04E-8DD3C8845ADC}">
      <dgm:prSet/>
      <dgm:spPr/>
      <dgm:t>
        <a:bodyPr/>
        <a:lstStyle/>
        <a:p>
          <a:endParaRPr lang="cs-CZ"/>
        </a:p>
      </dgm:t>
    </dgm:pt>
    <dgm:pt modelId="{CD526B21-23D2-43E8-AC6E-FFD72C4B169C}" type="sibTrans" cxnId="{D3386345-659F-48FA-B04E-8DD3C8845ADC}">
      <dgm:prSet/>
      <dgm:spPr/>
      <dgm:t>
        <a:bodyPr/>
        <a:lstStyle/>
        <a:p>
          <a:endParaRPr lang="cs-CZ"/>
        </a:p>
      </dgm:t>
    </dgm:pt>
    <dgm:pt modelId="{DFD4AFFB-8E36-4E1E-A020-9AFF0993B931}">
      <dgm:prSet phldrT="[Text]"/>
      <dgm:spPr/>
      <dgm:t>
        <a:bodyPr/>
        <a:lstStyle/>
        <a:p>
          <a:r>
            <a:rPr lang="cs-CZ" dirty="0" smtClean="0"/>
            <a:t>I </a:t>
          </a:r>
          <a:r>
            <a:rPr lang="cs-CZ" dirty="0" err="1" smtClean="0">
              <a:solidFill>
                <a:srgbClr val="FF0000"/>
              </a:solidFill>
            </a:rPr>
            <a:t>didn´t</a:t>
          </a:r>
          <a:r>
            <a:rPr lang="cs-CZ" dirty="0" smtClean="0">
              <a:solidFill>
                <a:srgbClr val="FF0000"/>
              </a:solidFill>
            </a:rPr>
            <a:t> </a:t>
          </a:r>
          <a:r>
            <a:rPr lang="cs-CZ" dirty="0" smtClean="0"/>
            <a:t>play </a:t>
          </a:r>
          <a:r>
            <a:rPr lang="cs-CZ" dirty="0" err="1" smtClean="0"/>
            <a:t>football</a:t>
          </a:r>
          <a:r>
            <a:rPr lang="cs-CZ" dirty="0" smtClean="0"/>
            <a:t>.</a:t>
          </a:r>
          <a:endParaRPr lang="cs-CZ" dirty="0"/>
        </a:p>
      </dgm:t>
    </dgm:pt>
    <dgm:pt modelId="{2B20FC14-6328-4884-B5EB-C04BB520A31C}" type="parTrans" cxnId="{840EA68C-91C0-4C71-A4C0-F4A293314CCD}">
      <dgm:prSet/>
      <dgm:spPr/>
      <dgm:t>
        <a:bodyPr/>
        <a:lstStyle/>
        <a:p>
          <a:endParaRPr lang="cs-CZ"/>
        </a:p>
      </dgm:t>
    </dgm:pt>
    <dgm:pt modelId="{9CD85A95-2D79-4EE6-A903-40439FAEE8D0}" type="sibTrans" cxnId="{840EA68C-91C0-4C71-A4C0-F4A293314CCD}">
      <dgm:prSet/>
      <dgm:spPr/>
      <dgm:t>
        <a:bodyPr/>
        <a:lstStyle/>
        <a:p>
          <a:endParaRPr lang="cs-CZ"/>
        </a:p>
      </dgm:t>
    </dgm:pt>
    <dgm:pt modelId="{37AF55DE-81AB-4974-BAF3-1FD3F93ACE4B}">
      <dgm:prSet phldrT="[Text]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cs-CZ" dirty="0" err="1" smtClean="0">
              <a:solidFill>
                <a:srgbClr val="FF0000"/>
              </a:solidFill>
            </a:rPr>
            <a:t>Did</a:t>
          </a:r>
          <a:r>
            <a:rPr lang="cs-CZ" dirty="0" smtClean="0">
              <a:solidFill>
                <a:srgbClr val="FF0000"/>
              </a:solidFill>
            </a:rPr>
            <a:t> </a:t>
          </a:r>
          <a:r>
            <a:rPr lang="cs-CZ" dirty="0" err="1" smtClean="0"/>
            <a:t>you</a:t>
          </a:r>
          <a:r>
            <a:rPr lang="cs-CZ" dirty="0" smtClean="0"/>
            <a:t> play </a:t>
          </a:r>
          <a:r>
            <a:rPr lang="cs-CZ" dirty="0" err="1" smtClean="0"/>
            <a:t>football</a:t>
          </a:r>
          <a:r>
            <a:rPr lang="cs-CZ" dirty="0" smtClean="0"/>
            <a:t>?</a:t>
          </a:r>
          <a:endParaRPr lang="cs-CZ" dirty="0"/>
        </a:p>
      </dgm:t>
    </dgm:pt>
    <dgm:pt modelId="{A5AFA759-A73E-4536-957F-96BDF91C4BD4}" type="parTrans" cxnId="{F163FB71-E5BD-4F23-9A56-41264D452E46}">
      <dgm:prSet/>
      <dgm:spPr/>
      <dgm:t>
        <a:bodyPr/>
        <a:lstStyle/>
        <a:p>
          <a:endParaRPr lang="cs-CZ"/>
        </a:p>
      </dgm:t>
    </dgm:pt>
    <dgm:pt modelId="{56D7EF00-3907-4861-93AB-F2E895029DC1}" type="sibTrans" cxnId="{F163FB71-E5BD-4F23-9A56-41264D452E46}">
      <dgm:prSet/>
      <dgm:spPr/>
      <dgm:t>
        <a:bodyPr/>
        <a:lstStyle/>
        <a:p>
          <a:endParaRPr lang="cs-CZ"/>
        </a:p>
      </dgm:t>
    </dgm:pt>
    <dgm:pt modelId="{96422263-4601-4C9C-BAF0-F926C799FAE8}">
      <dgm:prSet phldrT="[Text]" custT="1"/>
      <dgm:spPr>
        <a:solidFill>
          <a:schemeClr val="accent3"/>
        </a:solidFill>
      </dgm:spPr>
      <dgm:t>
        <a:bodyPr/>
        <a:lstStyle/>
        <a:p>
          <a:r>
            <a:rPr lang="cs-CZ" sz="2800" dirty="0" err="1" smtClean="0"/>
            <a:t>You</a:t>
          </a:r>
          <a:r>
            <a:rPr lang="cs-CZ" sz="2800" dirty="0" smtClean="0"/>
            <a:t> </a:t>
          </a:r>
          <a:r>
            <a:rPr lang="cs-CZ" sz="2800" dirty="0" err="1" smtClean="0">
              <a:solidFill>
                <a:srgbClr val="FF0000"/>
              </a:solidFill>
            </a:rPr>
            <a:t>went</a:t>
          </a:r>
          <a:r>
            <a:rPr lang="cs-CZ" sz="2800" dirty="0" smtClean="0">
              <a:solidFill>
                <a:srgbClr val="FF0000"/>
              </a:solidFill>
            </a:rPr>
            <a:t> </a:t>
          </a:r>
          <a:r>
            <a:rPr lang="cs-CZ" sz="2800" dirty="0" smtClean="0"/>
            <a:t>to </a:t>
          </a:r>
          <a:r>
            <a:rPr lang="cs-CZ" sz="2800" dirty="0" err="1" smtClean="0"/>
            <a:t>school</a:t>
          </a:r>
          <a:r>
            <a:rPr lang="cs-CZ" sz="2800" dirty="0" smtClean="0"/>
            <a:t> </a:t>
          </a:r>
          <a:r>
            <a:rPr lang="cs-CZ" sz="2800" dirty="0" err="1" smtClean="0"/>
            <a:t>yesterday</a:t>
          </a:r>
          <a:r>
            <a:rPr lang="cs-CZ" sz="2800" dirty="0" smtClean="0"/>
            <a:t>.</a:t>
          </a:r>
          <a:endParaRPr lang="cs-CZ" sz="2800" dirty="0"/>
        </a:p>
      </dgm:t>
    </dgm:pt>
    <dgm:pt modelId="{94DF53DE-D239-473F-B1C0-C573449C10B9}" type="parTrans" cxnId="{79E73E19-3963-4432-AEC2-0E04DC930C1A}">
      <dgm:prSet/>
      <dgm:spPr/>
      <dgm:t>
        <a:bodyPr/>
        <a:lstStyle/>
        <a:p>
          <a:endParaRPr lang="cs-CZ"/>
        </a:p>
      </dgm:t>
    </dgm:pt>
    <dgm:pt modelId="{3A65C20D-3E4E-4FB5-B2CA-450FA42E4577}" type="sibTrans" cxnId="{79E73E19-3963-4432-AEC2-0E04DC930C1A}">
      <dgm:prSet/>
      <dgm:spPr/>
      <dgm:t>
        <a:bodyPr/>
        <a:lstStyle/>
        <a:p>
          <a:endParaRPr lang="cs-CZ"/>
        </a:p>
      </dgm:t>
    </dgm:pt>
    <dgm:pt modelId="{869216B7-F470-40E5-80EA-D917734FDAEE}">
      <dgm:prSet phldrT="[Text]"/>
      <dgm:spPr/>
      <dgm:t>
        <a:bodyPr/>
        <a:lstStyle/>
        <a:p>
          <a:r>
            <a:rPr lang="cs-CZ" dirty="0" err="1" smtClean="0"/>
            <a:t>You</a:t>
          </a:r>
          <a:r>
            <a:rPr lang="cs-CZ" dirty="0" smtClean="0"/>
            <a:t> </a:t>
          </a:r>
          <a:r>
            <a:rPr lang="cs-CZ" dirty="0" err="1" smtClean="0">
              <a:solidFill>
                <a:srgbClr val="FF0000"/>
              </a:solidFill>
            </a:rPr>
            <a:t>didn´t</a:t>
          </a:r>
          <a:r>
            <a:rPr lang="cs-CZ" dirty="0" smtClean="0">
              <a:solidFill>
                <a:srgbClr val="FF0000"/>
              </a:solidFill>
            </a:rPr>
            <a:t> </a:t>
          </a:r>
          <a:r>
            <a:rPr lang="cs-CZ" dirty="0" smtClean="0"/>
            <a:t>go to </a:t>
          </a:r>
          <a:r>
            <a:rPr lang="cs-CZ" dirty="0" err="1" smtClean="0"/>
            <a:t>school</a:t>
          </a:r>
          <a:r>
            <a:rPr lang="cs-CZ" dirty="0" smtClean="0"/>
            <a:t>.</a:t>
          </a:r>
          <a:endParaRPr lang="cs-CZ" dirty="0"/>
        </a:p>
      </dgm:t>
    </dgm:pt>
    <dgm:pt modelId="{39CC8DED-B9D6-4D9C-9E2F-A92FC35B5F91}" type="parTrans" cxnId="{1E0FD3B7-C4FD-4FD4-87E6-3E662480DDE2}">
      <dgm:prSet/>
      <dgm:spPr/>
      <dgm:t>
        <a:bodyPr/>
        <a:lstStyle/>
        <a:p>
          <a:endParaRPr lang="cs-CZ"/>
        </a:p>
      </dgm:t>
    </dgm:pt>
    <dgm:pt modelId="{98D3E3D2-C721-479D-B8D9-7ADBFE0D8581}" type="sibTrans" cxnId="{1E0FD3B7-C4FD-4FD4-87E6-3E662480DDE2}">
      <dgm:prSet/>
      <dgm:spPr/>
      <dgm:t>
        <a:bodyPr/>
        <a:lstStyle/>
        <a:p>
          <a:endParaRPr lang="cs-CZ"/>
        </a:p>
      </dgm:t>
    </dgm:pt>
    <dgm:pt modelId="{A2BF3408-80AB-45F3-B4F9-E7F241D3B218}">
      <dgm:prSet phldrT="[Text]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cs-CZ" dirty="0" err="1" smtClean="0">
              <a:solidFill>
                <a:srgbClr val="FF0000"/>
              </a:solidFill>
            </a:rPr>
            <a:t>Did</a:t>
          </a:r>
          <a:r>
            <a:rPr lang="cs-CZ" dirty="0" smtClean="0">
              <a:solidFill>
                <a:srgbClr val="FF0000"/>
              </a:solidFill>
            </a:rPr>
            <a:t> </a:t>
          </a:r>
          <a:r>
            <a:rPr lang="cs-CZ" dirty="0" err="1" smtClean="0"/>
            <a:t>you</a:t>
          </a:r>
          <a:r>
            <a:rPr lang="cs-CZ" dirty="0" smtClean="0"/>
            <a:t> go to </a:t>
          </a:r>
          <a:r>
            <a:rPr lang="cs-CZ" dirty="0" err="1" smtClean="0"/>
            <a:t>school</a:t>
          </a:r>
          <a:r>
            <a:rPr lang="cs-CZ" dirty="0" smtClean="0"/>
            <a:t>?</a:t>
          </a:r>
          <a:endParaRPr lang="cs-CZ" dirty="0"/>
        </a:p>
      </dgm:t>
    </dgm:pt>
    <dgm:pt modelId="{61CB5E76-50F6-4467-B653-9CF5F4D16C0E}" type="parTrans" cxnId="{4CD7C6AE-67C0-4D45-867E-C848EA431EF9}">
      <dgm:prSet/>
      <dgm:spPr/>
      <dgm:t>
        <a:bodyPr/>
        <a:lstStyle/>
        <a:p>
          <a:endParaRPr lang="cs-CZ"/>
        </a:p>
      </dgm:t>
    </dgm:pt>
    <dgm:pt modelId="{AF53B16A-B37A-4814-95C4-A2F5A3090A3D}" type="sibTrans" cxnId="{4CD7C6AE-67C0-4D45-867E-C848EA431EF9}">
      <dgm:prSet/>
      <dgm:spPr/>
      <dgm:t>
        <a:bodyPr/>
        <a:lstStyle/>
        <a:p>
          <a:endParaRPr lang="cs-CZ"/>
        </a:p>
      </dgm:t>
    </dgm:pt>
    <dgm:pt modelId="{24AC1A7A-7B2C-4DCC-8773-3A2FD64EF6D3}">
      <dgm:prSet phldrT="[Text]" custT="1"/>
      <dgm:spPr>
        <a:solidFill>
          <a:schemeClr val="accent3"/>
        </a:solidFill>
      </dgm:spPr>
      <dgm:t>
        <a:bodyPr/>
        <a:lstStyle/>
        <a:p>
          <a:r>
            <a:rPr lang="cs-CZ" sz="2800" dirty="0" err="1" smtClean="0"/>
            <a:t>They</a:t>
          </a:r>
          <a:r>
            <a:rPr lang="cs-CZ" sz="2800" dirty="0" smtClean="0"/>
            <a:t> </a:t>
          </a:r>
          <a:r>
            <a:rPr lang="cs-CZ" sz="2800" dirty="0" err="1" smtClean="0">
              <a:solidFill>
                <a:srgbClr val="FF0000"/>
              </a:solidFill>
            </a:rPr>
            <a:t>finished</a:t>
          </a:r>
          <a:r>
            <a:rPr lang="cs-CZ" sz="2800" dirty="0" smtClean="0">
              <a:solidFill>
                <a:srgbClr val="FF0000"/>
              </a:solidFill>
            </a:rPr>
            <a:t> </a:t>
          </a:r>
          <a:r>
            <a:rPr lang="cs-CZ" sz="2800" dirty="0" err="1" smtClean="0"/>
            <a:t>their</a:t>
          </a:r>
          <a:r>
            <a:rPr lang="cs-CZ" sz="2800" dirty="0" smtClean="0"/>
            <a:t> </a:t>
          </a:r>
          <a:r>
            <a:rPr lang="cs-CZ" sz="2800" dirty="0" err="1" smtClean="0"/>
            <a:t>homework</a:t>
          </a:r>
          <a:r>
            <a:rPr lang="cs-CZ" sz="2800" dirty="0" smtClean="0"/>
            <a:t> last night.</a:t>
          </a:r>
          <a:endParaRPr lang="cs-CZ" sz="2800" dirty="0"/>
        </a:p>
      </dgm:t>
    </dgm:pt>
    <dgm:pt modelId="{3A5164CF-AA30-42A7-815A-50E7DFB0BFD4}" type="parTrans" cxnId="{BDC88364-C0F4-4FE3-BDB5-657B2E57C1EB}">
      <dgm:prSet/>
      <dgm:spPr/>
      <dgm:t>
        <a:bodyPr/>
        <a:lstStyle/>
        <a:p>
          <a:endParaRPr lang="cs-CZ"/>
        </a:p>
      </dgm:t>
    </dgm:pt>
    <dgm:pt modelId="{1225D490-A3E3-4262-A346-C82BF0939AF8}" type="sibTrans" cxnId="{BDC88364-C0F4-4FE3-BDB5-657B2E57C1EB}">
      <dgm:prSet/>
      <dgm:spPr/>
      <dgm:t>
        <a:bodyPr/>
        <a:lstStyle/>
        <a:p>
          <a:endParaRPr lang="cs-CZ"/>
        </a:p>
      </dgm:t>
    </dgm:pt>
    <dgm:pt modelId="{3B8ED3FF-1955-43E3-A547-26567457C447}">
      <dgm:prSet phldrT="[Text]"/>
      <dgm:spPr/>
      <dgm:t>
        <a:bodyPr/>
        <a:lstStyle/>
        <a:p>
          <a:r>
            <a:rPr lang="cs-CZ" dirty="0" err="1" smtClean="0"/>
            <a:t>They</a:t>
          </a:r>
          <a:r>
            <a:rPr lang="cs-CZ" dirty="0" smtClean="0"/>
            <a:t> </a:t>
          </a:r>
          <a:r>
            <a:rPr lang="cs-CZ" dirty="0" err="1" smtClean="0">
              <a:solidFill>
                <a:srgbClr val="FF0000"/>
              </a:solidFill>
            </a:rPr>
            <a:t>didn´t</a:t>
          </a:r>
          <a:r>
            <a:rPr lang="cs-CZ" dirty="0" smtClean="0">
              <a:solidFill>
                <a:srgbClr val="FF0000"/>
              </a:solidFill>
            </a:rPr>
            <a:t> </a:t>
          </a:r>
          <a:r>
            <a:rPr lang="cs-CZ" dirty="0" err="1" smtClean="0"/>
            <a:t>finish</a:t>
          </a:r>
          <a:r>
            <a:rPr lang="cs-CZ" dirty="0" smtClean="0"/>
            <a:t> </a:t>
          </a:r>
          <a:r>
            <a:rPr lang="cs-CZ" dirty="0" err="1" smtClean="0"/>
            <a:t>their</a:t>
          </a:r>
          <a:r>
            <a:rPr lang="cs-CZ" dirty="0" smtClean="0"/>
            <a:t> </a:t>
          </a:r>
          <a:r>
            <a:rPr lang="cs-CZ" dirty="0" err="1" smtClean="0"/>
            <a:t>homework</a:t>
          </a:r>
          <a:r>
            <a:rPr lang="cs-CZ" dirty="0" smtClean="0"/>
            <a:t>.</a:t>
          </a:r>
          <a:endParaRPr lang="cs-CZ" dirty="0"/>
        </a:p>
      </dgm:t>
    </dgm:pt>
    <dgm:pt modelId="{76272C50-D87E-4E97-A9F2-CF0CE71AEE77}" type="parTrans" cxnId="{36483EF5-ED97-4AC1-BB3D-AA5CE805DBD5}">
      <dgm:prSet/>
      <dgm:spPr/>
      <dgm:t>
        <a:bodyPr/>
        <a:lstStyle/>
        <a:p>
          <a:endParaRPr lang="cs-CZ"/>
        </a:p>
      </dgm:t>
    </dgm:pt>
    <dgm:pt modelId="{CFEF9B30-395E-4FD8-980E-E855C2DFE587}" type="sibTrans" cxnId="{36483EF5-ED97-4AC1-BB3D-AA5CE805DBD5}">
      <dgm:prSet/>
      <dgm:spPr/>
      <dgm:t>
        <a:bodyPr/>
        <a:lstStyle/>
        <a:p>
          <a:endParaRPr lang="cs-CZ"/>
        </a:p>
      </dgm:t>
    </dgm:pt>
    <dgm:pt modelId="{89C9094A-418D-4926-86A6-232DFDAF8FE8}">
      <dgm:prSet phldrT="[Text]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cs-CZ" dirty="0" err="1" smtClean="0">
              <a:solidFill>
                <a:srgbClr val="FF0000"/>
              </a:solidFill>
            </a:rPr>
            <a:t>Did</a:t>
          </a:r>
          <a:r>
            <a:rPr lang="cs-CZ" dirty="0" smtClean="0">
              <a:solidFill>
                <a:srgbClr val="FF0000"/>
              </a:solidFill>
            </a:rPr>
            <a:t> </a:t>
          </a:r>
          <a:r>
            <a:rPr lang="cs-CZ" dirty="0" err="1" smtClean="0"/>
            <a:t>they</a:t>
          </a:r>
          <a:r>
            <a:rPr lang="cs-CZ" dirty="0" smtClean="0"/>
            <a:t> </a:t>
          </a:r>
          <a:r>
            <a:rPr lang="cs-CZ" dirty="0" err="1" smtClean="0"/>
            <a:t>finish</a:t>
          </a:r>
          <a:r>
            <a:rPr lang="cs-CZ" dirty="0" smtClean="0"/>
            <a:t> </a:t>
          </a:r>
          <a:r>
            <a:rPr lang="cs-CZ" dirty="0" err="1" smtClean="0"/>
            <a:t>their</a:t>
          </a:r>
          <a:r>
            <a:rPr lang="cs-CZ" dirty="0" smtClean="0"/>
            <a:t> </a:t>
          </a:r>
          <a:r>
            <a:rPr lang="cs-CZ" dirty="0" err="1" smtClean="0"/>
            <a:t>homework</a:t>
          </a:r>
          <a:r>
            <a:rPr lang="cs-CZ" dirty="0" smtClean="0"/>
            <a:t>?</a:t>
          </a:r>
          <a:endParaRPr lang="cs-CZ" dirty="0"/>
        </a:p>
      </dgm:t>
    </dgm:pt>
    <dgm:pt modelId="{80D6A5B7-2E52-4264-9720-CEC00EE73535}" type="parTrans" cxnId="{C9585E8B-5B5D-45A9-9CB9-E4D9ED75BF3D}">
      <dgm:prSet/>
      <dgm:spPr/>
      <dgm:t>
        <a:bodyPr/>
        <a:lstStyle/>
        <a:p>
          <a:endParaRPr lang="cs-CZ"/>
        </a:p>
      </dgm:t>
    </dgm:pt>
    <dgm:pt modelId="{A0F43AB2-CE1F-4C7F-A32E-2F697D543832}" type="sibTrans" cxnId="{C9585E8B-5B5D-45A9-9CB9-E4D9ED75BF3D}">
      <dgm:prSet/>
      <dgm:spPr/>
      <dgm:t>
        <a:bodyPr/>
        <a:lstStyle/>
        <a:p>
          <a:endParaRPr lang="cs-CZ"/>
        </a:p>
      </dgm:t>
    </dgm:pt>
    <dgm:pt modelId="{BB855547-C361-4866-BAAD-032CEE033A32}" type="pres">
      <dgm:prSet presAssocID="{70DFA49E-1FC6-41F0-851D-EA4276BA4A4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4CFC5FD-93FA-42EE-84DA-D4B6BE8D8536}" type="pres">
      <dgm:prSet presAssocID="{24AC1A7A-7B2C-4DCC-8773-3A2FD64EF6D3}" presName="boxAndChildren" presStyleCnt="0"/>
      <dgm:spPr/>
    </dgm:pt>
    <dgm:pt modelId="{8716F704-BB2A-4CB8-9DCE-41009C68CE9B}" type="pres">
      <dgm:prSet presAssocID="{24AC1A7A-7B2C-4DCC-8773-3A2FD64EF6D3}" presName="parentTextBox" presStyleLbl="node1" presStyleIdx="0" presStyleCnt="3"/>
      <dgm:spPr/>
      <dgm:t>
        <a:bodyPr/>
        <a:lstStyle/>
        <a:p>
          <a:endParaRPr lang="cs-CZ"/>
        </a:p>
      </dgm:t>
    </dgm:pt>
    <dgm:pt modelId="{60BCBED4-8666-4CB6-BF61-039A5F3DEA7D}" type="pres">
      <dgm:prSet presAssocID="{24AC1A7A-7B2C-4DCC-8773-3A2FD64EF6D3}" presName="entireBox" presStyleLbl="node1" presStyleIdx="0" presStyleCnt="3"/>
      <dgm:spPr/>
      <dgm:t>
        <a:bodyPr/>
        <a:lstStyle/>
        <a:p>
          <a:endParaRPr lang="cs-CZ"/>
        </a:p>
      </dgm:t>
    </dgm:pt>
    <dgm:pt modelId="{575F6B0D-E915-4736-8451-02E2AA539E67}" type="pres">
      <dgm:prSet presAssocID="{24AC1A7A-7B2C-4DCC-8773-3A2FD64EF6D3}" presName="descendantBox" presStyleCnt="0"/>
      <dgm:spPr/>
    </dgm:pt>
    <dgm:pt modelId="{076F9B37-D146-4138-950C-874CAA0AE082}" type="pres">
      <dgm:prSet presAssocID="{3B8ED3FF-1955-43E3-A547-26567457C447}" presName="childTextBox" presStyleLbl="fgAccFollow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30CF9D-8F58-4B26-8526-513EC895BF94}" type="pres">
      <dgm:prSet presAssocID="{89C9094A-418D-4926-86A6-232DFDAF8FE8}" presName="childTextBox" presStyleLbl="fgAccFollow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B07A54-D212-4D18-A2AB-1902A7FB4685}" type="pres">
      <dgm:prSet presAssocID="{3A65C20D-3E4E-4FB5-B2CA-450FA42E4577}" presName="sp" presStyleCnt="0"/>
      <dgm:spPr/>
    </dgm:pt>
    <dgm:pt modelId="{4A8F8F74-D5DE-4FC3-A7E7-9B60747D60A8}" type="pres">
      <dgm:prSet presAssocID="{96422263-4601-4C9C-BAF0-F926C799FAE8}" presName="arrowAndChildren" presStyleCnt="0"/>
      <dgm:spPr/>
    </dgm:pt>
    <dgm:pt modelId="{6EA09457-939B-43ED-B7D2-DE1AA8449A01}" type="pres">
      <dgm:prSet presAssocID="{96422263-4601-4C9C-BAF0-F926C799FAE8}" presName="parentTextArrow" presStyleLbl="node1" presStyleIdx="0" presStyleCnt="3"/>
      <dgm:spPr/>
      <dgm:t>
        <a:bodyPr/>
        <a:lstStyle/>
        <a:p>
          <a:endParaRPr lang="cs-CZ"/>
        </a:p>
      </dgm:t>
    </dgm:pt>
    <dgm:pt modelId="{8E8C87C6-2471-4ED5-85EB-A98342263194}" type="pres">
      <dgm:prSet presAssocID="{96422263-4601-4C9C-BAF0-F926C799FAE8}" presName="arrow" presStyleLbl="node1" presStyleIdx="1" presStyleCnt="3"/>
      <dgm:spPr/>
      <dgm:t>
        <a:bodyPr/>
        <a:lstStyle/>
        <a:p>
          <a:endParaRPr lang="cs-CZ"/>
        </a:p>
      </dgm:t>
    </dgm:pt>
    <dgm:pt modelId="{F7C8A82A-40BB-4815-9D15-F63AFB4981E2}" type="pres">
      <dgm:prSet presAssocID="{96422263-4601-4C9C-BAF0-F926C799FAE8}" presName="descendantArrow" presStyleCnt="0"/>
      <dgm:spPr/>
    </dgm:pt>
    <dgm:pt modelId="{183558DC-95F9-4824-88E7-E9415AE2E90A}" type="pres">
      <dgm:prSet presAssocID="{869216B7-F470-40E5-80EA-D917734FDAEE}" presName="childTextArrow" presStyleLbl="fgAccFollow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2D2A1C-98BF-4B04-A2F2-BECFE866EB5C}" type="pres">
      <dgm:prSet presAssocID="{A2BF3408-80AB-45F3-B4F9-E7F241D3B218}" presName="childTextArrow" presStyleLbl="fgAccFollow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563B5C-0DF0-4ABB-B4DE-850C277350A8}" type="pres">
      <dgm:prSet presAssocID="{CD526B21-23D2-43E8-AC6E-FFD72C4B169C}" presName="sp" presStyleCnt="0"/>
      <dgm:spPr/>
    </dgm:pt>
    <dgm:pt modelId="{DE11DFF5-0496-4737-9F3A-3DDB717E7583}" type="pres">
      <dgm:prSet presAssocID="{D6686C83-852A-4859-99A9-74846F95D024}" presName="arrowAndChildren" presStyleCnt="0"/>
      <dgm:spPr/>
    </dgm:pt>
    <dgm:pt modelId="{A345EDB0-997A-497B-9954-9B2D7AA199DA}" type="pres">
      <dgm:prSet presAssocID="{D6686C83-852A-4859-99A9-74846F95D024}" presName="parentTextArrow" presStyleLbl="node1" presStyleIdx="1" presStyleCnt="3"/>
      <dgm:spPr/>
      <dgm:t>
        <a:bodyPr/>
        <a:lstStyle/>
        <a:p>
          <a:endParaRPr lang="cs-CZ"/>
        </a:p>
      </dgm:t>
    </dgm:pt>
    <dgm:pt modelId="{371789A5-9D9A-4AB7-BCC8-6B5194F414D7}" type="pres">
      <dgm:prSet presAssocID="{D6686C83-852A-4859-99A9-74846F95D024}" presName="arrow" presStyleLbl="node1" presStyleIdx="2" presStyleCnt="3"/>
      <dgm:spPr/>
      <dgm:t>
        <a:bodyPr/>
        <a:lstStyle/>
        <a:p>
          <a:endParaRPr lang="cs-CZ"/>
        </a:p>
      </dgm:t>
    </dgm:pt>
    <dgm:pt modelId="{C80BD937-D530-46BD-ABA0-FDF6A508B908}" type="pres">
      <dgm:prSet presAssocID="{D6686C83-852A-4859-99A9-74846F95D024}" presName="descendantArrow" presStyleCnt="0"/>
      <dgm:spPr/>
    </dgm:pt>
    <dgm:pt modelId="{00528455-4A17-4D62-9D6D-EA21E3F2244B}" type="pres">
      <dgm:prSet presAssocID="{DFD4AFFB-8E36-4E1E-A020-9AFF0993B931}" presName="childTextArrow" presStyleLbl="fgAccFollow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592F3B-947F-40AB-B32A-E4A0F1A71487}" type="pres">
      <dgm:prSet presAssocID="{37AF55DE-81AB-4974-BAF3-1FD3F93ACE4B}" presName="childTextArrow" presStyleLbl="fgAccFollow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A5A9158-B3AE-41D4-833F-8EFDD1096BCF}" type="presOf" srcId="{3B8ED3FF-1955-43E3-A547-26567457C447}" destId="{076F9B37-D146-4138-950C-874CAA0AE082}" srcOrd="0" destOrd="0" presId="urn:microsoft.com/office/officeart/2005/8/layout/process4"/>
    <dgm:cxn modelId="{E0621775-EC85-4C71-B8DE-4F40CFFB53ED}" type="presOf" srcId="{DFD4AFFB-8E36-4E1E-A020-9AFF0993B931}" destId="{00528455-4A17-4D62-9D6D-EA21E3F2244B}" srcOrd="0" destOrd="0" presId="urn:microsoft.com/office/officeart/2005/8/layout/process4"/>
    <dgm:cxn modelId="{B92DA962-2623-4739-A569-712C35E77D6C}" type="presOf" srcId="{24AC1A7A-7B2C-4DCC-8773-3A2FD64EF6D3}" destId="{8716F704-BB2A-4CB8-9DCE-41009C68CE9B}" srcOrd="0" destOrd="0" presId="urn:microsoft.com/office/officeart/2005/8/layout/process4"/>
    <dgm:cxn modelId="{C78A6D6A-AD3E-4F98-9704-472851487A78}" type="presOf" srcId="{D6686C83-852A-4859-99A9-74846F95D024}" destId="{A345EDB0-997A-497B-9954-9B2D7AA199DA}" srcOrd="0" destOrd="0" presId="urn:microsoft.com/office/officeart/2005/8/layout/process4"/>
    <dgm:cxn modelId="{1E0FD3B7-C4FD-4FD4-87E6-3E662480DDE2}" srcId="{96422263-4601-4C9C-BAF0-F926C799FAE8}" destId="{869216B7-F470-40E5-80EA-D917734FDAEE}" srcOrd="0" destOrd="0" parTransId="{39CC8DED-B9D6-4D9C-9E2F-A92FC35B5F91}" sibTransId="{98D3E3D2-C721-479D-B8D9-7ADBFE0D8581}"/>
    <dgm:cxn modelId="{DD6E2A5B-77C7-4CA6-8F94-836FCFF3F940}" type="presOf" srcId="{96422263-4601-4C9C-BAF0-F926C799FAE8}" destId="{8E8C87C6-2471-4ED5-85EB-A98342263194}" srcOrd="1" destOrd="0" presId="urn:microsoft.com/office/officeart/2005/8/layout/process4"/>
    <dgm:cxn modelId="{840EA68C-91C0-4C71-A4C0-F4A293314CCD}" srcId="{D6686C83-852A-4859-99A9-74846F95D024}" destId="{DFD4AFFB-8E36-4E1E-A020-9AFF0993B931}" srcOrd="0" destOrd="0" parTransId="{2B20FC14-6328-4884-B5EB-C04BB520A31C}" sibTransId="{9CD85A95-2D79-4EE6-A903-40439FAEE8D0}"/>
    <dgm:cxn modelId="{F163FB71-E5BD-4F23-9A56-41264D452E46}" srcId="{D6686C83-852A-4859-99A9-74846F95D024}" destId="{37AF55DE-81AB-4974-BAF3-1FD3F93ACE4B}" srcOrd="1" destOrd="0" parTransId="{A5AFA759-A73E-4536-957F-96BDF91C4BD4}" sibTransId="{56D7EF00-3907-4861-93AB-F2E895029DC1}"/>
    <dgm:cxn modelId="{524260FE-6655-4E83-9BA1-3FAE6C36EFB2}" type="presOf" srcId="{24AC1A7A-7B2C-4DCC-8773-3A2FD64EF6D3}" destId="{60BCBED4-8666-4CB6-BF61-039A5F3DEA7D}" srcOrd="1" destOrd="0" presId="urn:microsoft.com/office/officeart/2005/8/layout/process4"/>
    <dgm:cxn modelId="{4BC559DC-6464-445C-B4AF-B405E25D2958}" type="presOf" srcId="{37AF55DE-81AB-4974-BAF3-1FD3F93ACE4B}" destId="{5F592F3B-947F-40AB-B32A-E4A0F1A71487}" srcOrd="0" destOrd="0" presId="urn:microsoft.com/office/officeart/2005/8/layout/process4"/>
    <dgm:cxn modelId="{0646323B-3FB2-456E-BB7D-90A41B2AF158}" type="presOf" srcId="{A2BF3408-80AB-45F3-B4F9-E7F241D3B218}" destId="{DC2D2A1C-98BF-4B04-A2F2-BECFE866EB5C}" srcOrd="0" destOrd="0" presId="urn:microsoft.com/office/officeart/2005/8/layout/process4"/>
    <dgm:cxn modelId="{36483EF5-ED97-4AC1-BB3D-AA5CE805DBD5}" srcId="{24AC1A7A-7B2C-4DCC-8773-3A2FD64EF6D3}" destId="{3B8ED3FF-1955-43E3-A547-26567457C447}" srcOrd="0" destOrd="0" parTransId="{76272C50-D87E-4E97-A9F2-CF0CE71AEE77}" sibTransId="{CFEF9B30-395E-4FD8-980E-E855C2DFE587}"/>
    <dgm:cxn modelId="{AB088D5A-4F5E-48B5-ADC8-E6C25E39ABC2}" type="presOf" srcId="{70DFA49E-1FC6-41F0-851D-EA4276BA4A42}" destId="{BB855547-C361-4866-BAAD-032CEE033A32}" srcOrd="0" destOrd="0" presId="urn:microsoft.com/office/officeart/2005/8/layout/process4"/>
    <dgm:cxn modelId="{C9585E8B-5B5D-45A9-9CB9-E4D9ED75BF3D}" srcId="{24AC1A7A-7B2C-4DCC-8773-3A2FD64EF6D3}" destId="{89C9094A-418D-4926-86A6-232DFDAF8FE8}" srcOrd="1" destOrd="0" parTransId="{80D6A5B7-2E52-4264-9720-CEC00EE73535}" sibTransId="{A0F43AB2-CE1F-4C7F-A32E-2F697D543832}"/>
    <dgm:cxn modelId="{79E73E19-3963-4432-AEC2-0E04DC930C1A}" srcId="{70DFA49E-1FC6-41F0-851D-EA4276BA4A42}" destId="{96422263-4601-4C9C-BAF0-F926C799FAE8}" srcOrd="1" destOrd="0" parTransId="{94DF53DE-D239-473F-B1C0-C573449C10B9}" sibTransId="{3A65C20D-3E4E-4FB5-B2CA-450FA42E4577}"/>
    <dgm:cxn modelId="{BDC88364-C0F4-4FE3-BDB5-657B2E57C1EB}" srcId="{70DFA49E-1FC6-41F0-851D-EA4276BA4A42}" destId="{24AC1A7A-7B2C-4DCC-8773-3A2FD64EF6D3}" srcOrd="2" destOrd="0" parTransId="{3A5164CF-AA30-42A7-815A-50E7DFB0BFD4}" sibTransId="{1225D490-A3E3-4262-A346-C82BF0939AF8}"/>
    <dgm:cxn modelId="{4CD7C6AE-67C0-4D45-867E-C848EA431EF9}" srcId="{96422263-4601-4C9C-BAF0-F926C799FAE8}" destId="{A2BF3408-80AB-45F3-B4F9-E7F241D3B218}" srcOrd="1" destOrd="0" parTransId="{61CB5E76-50F6-4467-B653-9CF5F4D16C0E}" sibTransId="{AF53B16A-B37A-4814-95C4-A2F5A3090A3D}"/>
    <dgm:cxn modelId="{E9B4D562-C798-46E7-8D76-A1550680A14C}" type="presOf" srcId="{D6686C83-852A-4859-99A9-74846F95D024}" destId="{371789A5-9D9A-4AB7-BCC8-6B5194F414D7}" srcOrd="1" destOrd="0" presId="urn:microsoft.com/office/officeart/2005/8/layout/process4"/>
    <dgm:cxn modelId="{67AA7F83-CBAA-45C6-8A75-F28FA79809A4}" type="presOf" srcId="{89C9094A-418D-4926-86A6-232DFDAF8FE8}" destId="{C530CF9D-8F58-4B26-8526-513EC895BF94}" srcOrd="0" destOrd="0" presId="urn:microsoft.com/office/officeart/2005/8/layout/process4"/>
    <dgm:cxn modelId="{540D7F89-DD83-4C33-96E5-48B0703DCAC4}" type="presOf" srcId="{869216B7-F470-40E5-80EA-D917734FDAEE}" destId="{183558DC-95F9-4824-88E7-E9415AE2E90A}" srcOrd="0" destOrd="0" presId="urn:microsoft.com/office/officeart/2005/8/layout/process4"/>
    <dgm:cxn modelId="{E3789C8C-1D49-4125-B319-25F1BE91FA21}" type="presOf" srcId="{96422263-4601-4C9C-BAF0-F926C799FAE8}" destId="{6EA09457-939B-43ED-B7D2-DE1AA8449A01}" srcOrd="0" destOrd="0" presId="urn:microsoft.com/office/officeart/2005/8/layout/process4"/>
    <dgm:cxn modelId="{D3386345-659F-48FA-B04E-8DD3C8845ADC}" srcId="{70DFA49E-1FC6-41F0-851D-EA4276BA4A42}" destId="{D6686C83-852A-4859-99A9-74846F95D024}" srcOrd="0" destOrd="0" parTransId="{862B3F0F-81F6-4B45-899D-791F3DFD69C4}" sibTransId="{CD526B21-23D2-43E8-AC6E-FFD72C4B169C}"/>
    <dgm:cxn modelId="{D6BFAC5A-DC25-4C21-9F6C-B8414B6E8F55}" type="presParOf" srcId="{BB855547-C361-4866-BAAD-032CEE033A32}" destId="{04CFC5FD-93FA-42EE-84DA-D4B6BE8D8536}" srcOrd="0" destOrd="0" presId="urn:microsoft.com/office/officeart/2005/8/layout/process4"/>
    <dgm:cxn modelId="{4FD59265-E7ED-463A-B23F-99470A781FA7}" type="presParOf" srcId="{04CFC5FD-93FA-42EE-84DA-D4B6BE8D8536}" destId="{8716F704-BB2A-4CB8-9DCE-41009C68CE9B}" srcOrd="0" destOrd="0" presId="urn:microsoft.com/office/officeart/2005/8/layout/process4"/>
    <dgm:cxn modelId="{865F2A27-6008-45A2-8498-2C54333CEA46}" type="presParOf" srcId="{04CFC5FD-93FA-42EE-84DA-D4B6BE8D8536}" destId="{60BCBED4-8666-4CB6-BF61-039A5F3DEA7D}" srcOrd="1" destOrd="0" presId="urn:microsoft.com/office/officeart/2005/8/layout/process4"/>
    <dgm:cxn modelId="{03FB615F-B461-4AEC-90CA-4BE07F909B78}" type="presParOf" srcId="{04CFC5FD-93FA-42EE-84DA-D4B6BE8D8536}" destId="{575F6B0D-E915-4736-8451-02E2AA539E67}" srcOrd="2" destOrd="0" presId="urn:microsoft.com/office/officeart/2005/8/layout/process4"/>
    <dgm:cxn modelId="{F13D2E71-4C21-49A2-A571-14591D05470C}" type="presParOf" srcId="{575F6B0D-E915-4736-8451-02E2AA539E67}" destId="{076F9B37-D146-4138-950C-874CAA0AE082}" srcOrd="0" destOrd="0" presId="urn:microsoft.com/office/officeart/2005/8/layout/process4"/>
    <dgm:cxn modelId="{2DE46435-D424-4D69-BDFC-CE2422BCFF54}" type="presParOf" srcId="{575F6B0D-E915-4736-8451-02E2AA539E67}" destId="{C530CF9D-8F58-4B26-8526-513EC895BF94}" srcOrd="1" destOrd="0" presId="urn:microsoft.com/office/officeart/2005/8/layout/process4"/>
    <dgm:cxn modelId="{64C94B2D-C9D1-42DA-8FEB-68559DD3A35D}" type="presParOf" srcId="{BB855547-C361-4866-BAAD-032CEE033A32}" destId="{23B07A54-D212-4D18-A2AB-1902A7FB4685}" srcOrd="1" destOrd="0" presId="urn:microsoft.com/office/officeart/2005/8/layout/process4"/>
    <dgm:cxn modelId="{31A8A319-0653-4A2F-A289-D5912C054CA2}" type="presParOf" srcId="{BB855547-C361-4866-BAAD-032CEE033A32}" destId="{4A8F8F74-D5DE-4FC3-A7E7-9B60747D60A8}" srcOrd="2" destOrd="0" presId="urn:microsoft.com/office/officeart/2005/8/layout/process4"/>
    <dgm:cxn modelId="{6730ACB7-9386-45CD-AEB6-0C323E3A656D}" type="presParOf" srcId="{4A8F8F74-D5DE-4FC3-A7E7-9B60747D60A8}" destId="{6EA09457-939B-43ED-B7D2-DE1AA8449A01}" srcOrd="0" destOrd="0" presId="urn:microsoft.com/office/officeart/2005/8/layout/process4"/>
    <dgm:cxn modelId="{2C12C466-9A29-4C66-8D6A-D2CC4D3306B2}" type="presParOf" srcId="{4A8F8F74-D5DE-4FC3-A7E7-9B60747D60A8}" destId="{8E8C87C6-2471-4ED5-85EB-A98342263194}" srcOrd="1" destOrd="0" presId="urn:microsoft.com/office/officeart/2005/8/layout/process4"/>
    <dgm:cxn modelId="{743D263B-BD28-480A-8E31-A3E84DEDF13B}" type="presParOf" srcId="{4A8F8F74-D5DE-4FC3-A7E7-9B60747D60A8}" destId="{F7C8A82A-40BB-4815-9D15-F63AFB4981E2}" srcOrd="2" destOrd="0" presId="urn:microsoft.com/office/officeart/2005/8/layout/process4"/>
    <dgm:cxn modelId="{C2C12794-C4B3-478A-A16C-3B9A6FF86B4E}" type="presParOf" srcId="{F7C8A82A-40BB-4815-9D15-F63AFB4981E2}" destId="{183558DC-95F9-4824-88E7-E9415AE2E90A}" srcOrd="0" destOrd="0" presId="urn:microsoft.com/office/officeart/2005/8/layout/process4"/>
    <dgm:cxn modelId="{E5519EE4-2E44-47ED-8350-A87F3147FB07}" type="presParOf" srcId="{F7C8A82A-40BB-4815-9D15-F63AFB4981E2}" destId="{DC2D2A1C-98BF-4B04-A2F2-BECFE866EB5C}" srcOrd="1" destOrd="0" presId="urn:microsoft.com/office/officeart/2005/8/layout/process4"/>
    <dgm:cxn modelId="{B79156EB-15AB-41FD-8C72-CFF4CD048962}" type="presParOf" srcId="{BB855547-C361-4866-BAAD-032CEE033A32}" destId="{24563B5C-0DF0-4ABB-B4DE-850C277350A8}" srcOrd="3" destOrd="0" presId="urn:microsoft.com/office/officeart/2005/8/layout/process4"/>
    <dgm:cxn modelId="{9E3C4D04-DD4E-4094-A2BE-732EEC14D6A2}" type="presParOf" srcId="{BB855547-C361-4866-BAAD-032CEE033A32}" destId="{DE11DFF5-0496-4737-9F3A-3DDB717E7583}" srcOrd="4" destOrd="0" presId="urn:microsoft.com/office/officeart/2005/8/layout/process4"/>
    <dgm:cxn modelId="{1D8C3822-07D8-4B6E-A4D1-8541C27772CA}" type="presParOf" srcId="{DE11DFF5-0496-4737-9F3A-3DDB717E7583}" destId="{A345EDB0-997A-497B-9954-9B2D7AA199DA}" srcOrd="0" destOrd="0" presId="urn:microsoft.com/office/officeart/2005/8/layout/process4"/>
    <dgm:cxn modelId="{87535FB6-6AD6-43E6-A1A8-F24EB275D9D1}" type="presParOf" srcId="{DE11DFF5-0496-4737-9F3A-3DDB717E7583}" destId="{371789A5-9D9A-4AB7-BCC8-6B5194F414D7}" srcOrd="1" destOrd="0" presId="urn:microsoft.com/office/officeart/2005/8/layout/process4"/>
    <dgm:cxn modelId="{B5FC9367-977B-4B94-9DEB-368F8BAC14BC}" type="presParOf" srcId="{DE11DFF5-0496-4737-9F3A-3DDB717E7583}" destId="{C80BD937-D530-46BD-ABA0-FDF6A508B908}" srcOrd="2" destOrd="0" presId="urn:microsoft.com/office/officeart/2005/8/layout/process4"/>
    <dgm:cxn modelId="{C27CDD21-92C4-40E4-A170-EF8A3114D835}" type="presParOf" srcId="{C80BD937-D530-46BD-ABA0-FDF6A508B908}" destId="{00528455-4A17-4D62-9D6D-EA21E3F2244B}" srcOrd="0" destOrd="0" presId="urn:microsoft.com/office/officeart/2005/8/layout/process4"/>
    <dgm:cxn modelId="{8329899E-A5B7-42C7-A713-33A876DAA13B}" type="presParOf" srcId="{C80BD937-D530-46BD-ABA0-FDF6A508B908}" destId="{5F592F3B-947F-40AB-B32A-E4A0F1A71487}" srcOrd="1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408" y="0"/>
          <a:ext cx="7151079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PODBOŘANY, HUSOVA 276, OKRES LOUNY</a:t>
          </a:r>
          <a:endParaRPr lang="cs-CZ" sz="1800" kern="1200" dirty="0"/>
        </a:p>
      </dsp:txBody>
      <dsp:txXfrm>
        <a:off x="1256408" y="0"/>
        <a:ext cx="7151079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151079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SIMONA ŠTRANCOVÁ, DIS.</a:t>
          </a:r>
          <a:endParaRPr lang="cs-CZ" sz="1800" kern="1200" dirty="0"/>
        </a:p>
      </dsp:txBody>
      <dsp:txXfrm>
        <a:off x="1273857" y="407634"/>
        <a:ext cx="7151079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151079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VY_32_INOVACE_674_MINULÝ_PROSTÝ_ČAS</a:t>
          </a:r>
          <a:endParaRPr lang="cs-CZ" sz="1800" kern="1200" dirty="0"/>
        </a:p>
      </dsp:txBody>
      <dsp:txXfrm>
        <a:off x="1273857" y="815268"/>
        <a:ext cx="7151079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7151079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MINULÝ PROSTÝ ČAS  </a:t>
          </a:r>
          <a:endParaRPr lang="cs-CZ" sz="1800" kern="1200" dirty="0"/>
        </a:p>
      </dsp:txBody>
      <dsp:txXfrm>
        <a:off x="1273857" y="1222902"/>
        <a:ext cx="7151079" cy="407634"/>
      </dsp:txXfrm>
    </dsp:sp>
    <dsp:sp modelId="{10B0AAF3-16BE-4B9A-A567-5D5A0E0FD953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FD393-BD0F-4866-BD5F-B29A45D964CD}">
      <dsp:nvSpPr>
        <dsp:cNvPr id="0" name=""/>
        <dsp:cNvSpPr/>
      </dsp:nvSpPr>
      <dsp:spPr>
        <a:xfrm>
          <a:off x="1273857" y="1630536"/>
          <a:ext cx="7151079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CZ.1.07/1.4.00/21.2975</a:t>
          </a:r>
          <a:endParaRPr lang="cs-CZ" sz="1800" kern="1200" dirty="0"/>
        </a:p>
      </dsp:txBody>
      <dsp:txXfrm>
        <a:off x="1273857" y="1630536"/>
        <a:ext cx="7151079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BCBED4-8666-4CB6-BF61-039A5F3DEA7D}">
      <dsp:nvSpPr>
        <dsp:cNvPr id="0" name=""/>
        <dsp:cNvSpPr/>
      </dsp:nvSpPr>
      <dsp:spPr>
        <a:xfrm>
          <a:off x="0" y="4011113"/>
          <a:ext cx="9144000" cy="1316536"/>
        </a:xfrm>
        <a:prstGeom prst="rect">
          <a:avLst/>
        </a:prstGeom>
        <a:solidFill>
          <a:schemeClr val="accent3"/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/>
            <a:t>They</a:t>
          </a:r>
          <a:r>
            <a:rPr lang="cs-CZ" sz="2800" kern="1200" dirty="0" smtClean="0"/>
            <a:t> </a:t>
          </a:r>
          <a:r>
            <a:rPr lang="cs-CZ" sz="2800" kern="1200" dirty="0" err="1" smtClean="0">
              <a:solidFill>
                <a:srgbClr val="FF0000"/>
              </a:solidFill>
            </a:rPr>
            <a:t>finished</a:t>
          </a:r>
          <a:r>
            <a:rPr lang="cs-CZ" sz="2800" kern="1200" dirty="0" smtClean="0">
              <a:solidFill>
                <a:srgbClr val="FF0000"/>
              </a:solidFill>
            </a:rPr>
            <a:t> </a:t>
          </a:r>
          <a:r>
            <a:rPr lang="cs-CZ" sz="2800" kern="1200" dirty="0" err="1" smtClean="0"/>
            <a:t>their</a:t>
          </a:r>
          <a:r>
            <a:rPr lang="cs-CZ" sz="2800" kern="1200" dirty="0" smtClean="0"/>
            <a:t> </a:t>
          </a:r>
          <a:r>
            <a:rPr lang="cs-CZ" sz="2800" kern="1200" dirty="0" err="1" smtClean="0"/>
            <a:t>homework</a:t>
          </a:r>
          <a:r>
            <a:rPr lang="cs-CZ" sz="2800" kern="1200" dirty="0" smtClean="0"/>
            <a:t> last night.</a:t>
          </a:r>
          <a:endParaRPr lang="cs-CZ" sz="2800" kern="1200" dirty="0"/>
        </a:p>
      </dsp:txBody>
      <dsp:txXfrm>
        <a:off x="0" y="4011113"/>
        <a:ext cx="9144000" cy="710929"/>
      </dsp:txXfrm>
    </dsp:sp>
    <dsp:sp modelId="{076F9B37-D146-4138-950C-874CAA0AE082}">
      <dsp:nvSpPr>
        <dsp:cNvPr id="0" name=""/>
        <dsp:cNvSpPr/>
      </dsp:nvSpPr>
      <dsp:spPr>
        <a:xfrm>
          <a:off x="0" y="4695712"/>
          <a:ext cx="4572000" cy="60560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29210" rIns="163576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err="1" smtClean="0"/>
            <a:t>They</a:t>
          </a:r>
          <a:r>
            <a:rPr lang="cs-CZ" sz="2300" kern="1200" dirty="0" smtClean="0"/>
            <a:t> </a:t>
          </a:r>
          <a:r>
            <a:rPr lang="cs-CZ" sz="2300" kern="1200" dirty="0" err="1" smtClean="0">
              <a:solidFill>
                <a:srgbClr val="FF0000"/>
              </a:solidFill>
            </a:rPr>
            <a:t>didn´t</a:t>
          </a:r>
          <a:r>
            <a:rPr lang="cs-CZ" sz="2300" kern="1200" dirty="0" smtClean="0">
              <a:solidFill>
                <a:srgbClr val="FF0000"/>
              </a:solidFill>
            </a:rPr>
            <a:t> </a:t>
          </a:r>
          <a:r>
            <a:rPr lang="cs-CZ" sz="2300" kern="1200" dirty="0" err="1" smtClean="0"/>
            <a:t>finish</a:t>
          </a:r>
          <a:r>
            <a:rPr lang="cs-CZ" sz="2300" kern="1200" dirty="0" smtClean="0"/>
            <a:t> </a:t>
          </a:r>
          <a:r>
            <a:rPr lang="cs-CZ" sz="2300" kern="1200" dirty="0" err="1" smtClean="0"/>
            <a:t>their</a:t>
          </a:r>
          <a:r>
            <a:rPr lang="cs-CZ" sz="2300" kern="1200" dirty="0" smtClean="0"/>
            <a:t> </a:t>
          </a:r>
          <a:r>
            <a:rPr lang="cs-CZ" sz="2300" kern="1200" dirty="0" err="1" smtClean="0"/>
            <a:t>homework</a:t>
          </a:r>
          <a:r>
            <a:rPr lang="cs-CZ" sz="2300" kern="1200" dirty="0" smtClean="0"/>
            <a:t>.</a:t>
          </a:r>
          <a:endParaRPr lang="cs-CZ" sz="2300" kern="1200" dirty="0"/>
        </a:p>
      </dsp:txBody>
      <dsp:txXfrm>
        <a:off x="0" y="4695712"/>
        <a:ext cx="4572000" cy="605606"/>
      </dsp:txXfrm>
    </dsp:sp>
    <dsp:sp modelId="{C530CF9D-8F58-4B26-8526-513EC895BF94}">
      <dsp:nvSpPr>
        <dsp:cNvPr id="0" name=""/>
        <dsp:cNvSpPr/>
      </dsp:nvSpPr>
      <dsp:spPr>
        <a:xfrm>
          <a:off x="4572000" y="4695712"/>
          <a:ext cx="4572000" cy="605606"/>
        </a:xfrm>
        <a:prstGeom prst="rect">
          <a:avLst/>
        </a:prstGeom>
        <a:solidFill>
          <a:schemeClr val="accent3">
            <a:lumMod val="40000"/>
            <a:lumOff val="60000"/>
            <a:alpha val="9000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29210" rIns="163576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err="1" smtClean="0">
              <a:solidFill>
                <a:srgbClr val="FF0000"/>
              </a:solidFill>
            </a:rPr>
            <a:t>Did</a:t>
          </a:r>
          <a:r>
            <a:rPr lang="cs-CZ" sz="2300" kern="1200" dirty="0" smtClean="0">
              <a:solidFill>
                <a:srgbClr val="FF0000"/>
              </a:solidFill>
            </a:rPr>
            <a:t> </a:t>
          </a:r>
          <a:r>
            <a:rPr lang="cs-CZ" sz="2300" kern="1200" dirty="0" err="1" smtClean="0"/>
            <a:t>they</a:t>
          </a:r>
          <a:r>
            <a:rPr lang="cs-CZ" sz="2300" kern="1200" dirty="0" smtClean="0"/>
            <a:t> </a:t>
          </a:r>
          <a:r>
            <a:rPr lang="cs-CZ" sz="2300" kern="1200" dirty="0" err="1" smtClean="0"/>
            <a:t>finish</a:t>
          </a:r>
          <a:r>
            <a:rPr lang="cs-CZ" sz="2300" kern="1200" dirty="0" smtClean="0"/>
            <a:t> </a:t>
          </a:r>
          <a:r>
            <a:rPr lang="cs-CZ" sz="2300" kern="1200" dirty="0" err="1" smtClean="0"/>
            <a:t>their</a:t>
          </a:r>
          <a:r>
            <a:rPr lang="cs-CZ" sz="2300" kern="1200" dirty="0" smtClean="0"/>
            <a:t> </a:t>
          </a:r>
          <a:r>
            <a:rPr lang="cs-CZ" sz="2300" kern="1200" dirty="0" err="1" smtClean="0"/>
            <a:t>homework</a:t>
          </a:r>
          <a:r>
            <a:rPr lang="cs-CZ" sz="2300" kern="1200" dirty="0" smtClean="0"/>
            <a:t>?</a:t>
          </a:r>
          <a:endParaRPr lang="cs-CZ" sz="2300" kern="1200" dirty="0"/>
        </a:p>
      </dsp:txBody>
      <dsp:txXfrm>
        <a:off x="4572000" y="4695712"/>
        <a:ext cx="4572000" cy="605606"/>
      </dsp:txXfrm>
    </dsp:sp>
    <dsp:sp modelId="{8E8C87C6-2471-4ED5-85EB-A98342263194}">
      <dsp:nvSpPr>
        <dsp:cNvPr id="0" name=""/>
        <dsp:cNvSpPr/>
      </dsp:nvSpPr>
      <dsp:spPr>
        <a:xfrm rot="10800000">
          <a:off x="0" y="2006027"/>
          <a:ext cx="9144000" cy="2024833"/>
        </a:xfrm>
        <a:prstGeom prst="upArrowCallout">
          <a:avLst/>
        </a:prstGeom>
        <a:solidFill>
          <a:schemeClr val="accent3"/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/>
            <a:t>You</a:t>
          </a:r>
          <a:r>
            <a:rPr lang="cs-CZ" sz="2800" kern="1200" dirty="0" smtClean="0"/>
            <a:t> </a:t>
          </a:r>
          <a:r>
            <a:rPr lang="cs-CZ" sz="2800" kern="1200" dirty="0" err="1" smtClean="0">
              <a:solidFill>
                <a:srgbClr val="FF0000"/>
              </a:solidFill>
            </a:rPr>
            <a:t>went</a:t>
          </a:r>
          <a:r>
            <a:rPr lang="cs-CZ" sz="2800" kern="1200" dirty="0" smtClean="0">
              <a:solidFill>
                <a:srgbClr val="FF0000"/>
              </a:solidFill>
            </a:rPr>
            <a:t> </a:t>
          </a:r>
          <a:r>
            <a:rPr lang="cs-CZ" sz="2800" kern="1200" dirty="0" smtClean="0"/>
            <a:t>to </a:t>
          </a:r>
          <a:r>
            <a:rPr lang="cs-CZ" sz="2800" kern="1200" dirty="0" err="1" smtClean="0"/>
            <a:t>school</a:t>
          </a:r>
          <a:r>
            <a:rPr lang="cs-CZ" sz="2800" kern="1200" dirty="0" smtClean="0"/>
            <a:t> </a:t>
          </a:r>
          <a:r>
            <a:rPr lang="cs-CZ" sz="2800" kern="1200" dirty="0" err="1" smtClean="0"/>
            <a:t>yesterday</a:t>
          </a:r>
          <a:r>
            <a:rPr lang="cs-CZ" sz="2800" kern="1200" dirty="0" smtClean="0"/>
            <a:t>.</a:t>
          </a:r>
          <a:endParaRPr lang="cs-CZ" sz="2800" kern="1200" dirty="0"/>
        </a:p>
      </dsp:txBody>
      <dsp:txXfrm rot="-10800000">
        <a:off x="0" y="2006027"/>
        <a:ext cx="9144000" cy="710716"/>
      </dsp:txXfrm>
    </dsp:sp>
    <dsp:sp modelId="{183558DC-95F9-4824-88E7-E9415AE2E90A}">
      <dsp:nvSpPr>
        <dsp:cNvPr id="0" name=""/>
        <dsp:cNvSpPr/>
      </dsp:nvSpPr>
      <dsp:spPr>
        <a:xfrm>
          <a:off x="0" y="2716744"/>
          <a:ext cx="4572000" cy="60542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29210" rIns="163576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err="1" smtClean="0"/>
            <a:t>You</a:t>
          </a:r>
          <a:r>
            <a:rPr lang="cs-CZ" sz="2300" kern="1200" dirty="0" smtClean="0"/>
            <a:t> </a:t>
          </a:r>
          <a:r>
            <a:rPr lang="cs-CZ" sz="2300" kern="1200" dirty="0" err="1" smtClean="0">
              <a:solidFill>
                <a:srgbClr val="FF0000"/>
              </a:solidFill>
            </a:rPr>
            <a:t>didn´t</a:t>
          </a:r>
          <a:r>
            <a:rPr lang="cs-CZ" sz="2300" kern="1200" dirty="0" smtClean="0">
              <a:solidFill>
                <a:srgbClr val="FF0000"/>
              </a:solidFill>
            </a:rPr>
            <a:t> </a:t>
          </a:r>
          <a:r>
            <a:rPr lang="cs-CZ" sz="2300" kern="1200" dirty="0" smtClean="0"/>
            <a:t>go to </a:t>
          </a:r>
          <a:r>
            <a:rPr lang="cs-CZ" sz="2300" kern="1200" dirty="0" err="1" smtClean="0"/>
            <a:t>school</a:t>
          </a:r>
          <a:r>
            <a:rPr lang="cs-CZ" sz="2300" kern="1200" dirty="0" smtClean="0"/>
            <a:t>.</a:t>
          </a:r>
          <a:endParaRPr lang="cs-CZ" sz="2300" kern="1200" dirty="0"/>
        </a:p>
      </dsp:txBody>
      <dsp:txXfrm>
        <a:off x="0" y="2716744"/>
        <a:ext cx="4572000" cy="605425"/>
      </dsp:txXfrm>
    </dsp:sp>
    <dsp:sp modelId="{DC2D2A1C-98BF-4B04-A2F2-BECFE866EB5C}">
      <dsp:nvSpPr>
        <dsp:cNvPr id="0" name=""/>
        <dsp:cNvSpPr/>
      </dsp:nvSpPr>
      <dsp:spPr>
        <a:xfrm>
          <a:off x="4572000" y="2716744"/>
          <a:ext cx="4572000" cy="605425"/>
        </a:xfrm>
        <a:prstGeom prst="rect">
          <a:avLst/>
        </a:prstGeom>
        <a:solidFill>
          <a:schemeClr val="accent3">
            <a:lumMod val="40000"/>
            <a:lumOff val="60000"/>
            <a:alpha val="9000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29210" rIns="163576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err="1" smtClean="0">
              <a:solidFill>
                <a:srgbClr val="FF0000"/>
              </a:solidFill>
            </a:rPr>
            <a:t>Did</a:t>
          </a:r>
          <a:r>
            <a:rPr lang="cs-CZ" sz="2300" kern="1200" dirty="0" smtClean="0">
              <a:solidFill>
                <a:srgbClr val="FF0000"/>
              </a:solidFill>
            </a:rPr>
            <a:t> </a:t>
          </a:r>
          <a:r>
            <a:rPr lang="cs-CZ" sz="2300" kern="1200" dirty="0" err="1" smtClean="0"/>
            <a:t>you</a:t>
          </a:r>
          <a:r>
            <a:rPr lang="cs-CZ" sz="2300" kern="1200" dirty="0" smtClean="0"/>
            <a:t> go to </a:t>
          </a:r>
          <a:r>
            <a:rPr lang="cs-CZ" sz="2300" kern="1200" dirty="0" err="1" smtClean="0"/>
            <a:t>school</a:t>
          </a:r>
          <a:r>
            <a:rPr lang="cs-CZ" sz="2300" kern="1200" dirty="0" smtClean="0"/>
            <a:t>?</a:t>
          </a:r>
          <a:endParaRPr lang="cs-CZ" sz="2300" kern="1200" dirty="0"/>
        </a:p>
      </dsp:txBody>
      <dsp:txXfrm>
        <a:off x="4572000" y="2716744"/>
        <a:ext cx="4572000" cy="605425"/>
      </dsp:txXfrm>
    </dsp:sp>
    <dsp:sp modelId="{371789A5-9D9A-4AB7-BCC8-6B5194F414D7}">
      <dsp:nvSpPr>
        <dsp:cNvPr id="0" name=""/>
        <dsp:cNvSpPr/>
      </dsp:nvSpPr>
      <dsp:spPr>
        <a:xfrm rot="10800000">
          <a:off x="0" y="941"/>
          <a:ext cx="9144000" cy="2024833"/>
        </a:xfrm>
        <a:prstGeom prst="upArrowCallout">
          <a:avLst/>
        </a:prstGeom>
        <a:solidFill>
          <a:schemeClr val="accent3"/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I </a:t>
          </a:r>
          <a:r>
            <a:rPr lang="cs-CZ" sz="2800" kern="1200" dirty="0" err="1" smtClean="0">
              <a:solidFill>
                <a:srgbClr val="FF0000"/>
              </a:solidFill>
            </a:rPr>
            <a:t>played</a:t>
          </a:r>
          <a:r>
            <a:rPr lang="cs-CZ" sz="2800" kern="1200" dirty="0" smtClean="0">
              <a:solidFill>
                <a:srgbClr val="FF0000"/>
              </a:solidFill>
            </a:rPr>
            <a:t> </a:t>
          </a:r>
          <a:r>
            <a:rPr lang="cs-CZ" sz="2800" kern="1200" dirty="0" err="1" smtClean="0"/>
            <a:t>football</a:t>
          </a:r>
          <a:r>
            <a:rPr lang="cs-CZ" sz="2800" kern="1200" dirty="0" smtClean="0"/>
            <a:t>.</a:t>
          </a:r>
          <a:endParaRPr lang="cs-CZ" sz="2800" kern="1200" dirty="0"/>
        </a:p>
      </dsp:txBody>
      <dsp:txXfrm rot="-10800000">
        <a:off x="0" y="941"/>
        <a:ext cx="9144000" cy="710716"/>
      </dsp:txXfrm>
    </dsp:sp>
    <dsp:sp modelId="{00528455-4A17-4D62-9D6D-EA21E3F2244B}">
      <dsp:nvSpPr>
        <dsp:cNvPr id="0" name=""/>
        <dsp:cNvSpPr/>
      </dsp:nvSpPr>
      <dsp:spPr>
        <a:xfrm>
          <a:off x="0" y="711658"/>
          <a:ext cx="4572000" cy="60542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29210" rIns="163576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I </a:t>
          </a:r>
          <a:r>
            <a:rPr lang="cs-CZ" sz="2300" kern="1200" dirty="0" err="1" smtClean="0">
              <a:solidFill>
                <a:srgbClr val="FF0000"/>
              </a:solidFill>
            </a:rPr>
            <a:t>didn´t</a:t>
          </a:r>
          <a:r>
            <a:rPr lang="cs-CZ" sz="2300" kern="1200" dirty="0" smtClean="0">
              <a:solidFill>
                <a:srgbClr val="FF0000"/>
              </a:solidFill>
            </a:rPr>
            <a:t> </a:t>
          </a:r>
          <a:r>
            <a:rPr lang="cs-CZ" sz="2300" kern="1200" dirty="0" smtClean="0"/>
            <a:t>play </a:t>
          </a:r>
          <a:r>
            <a:rPr lang="cs-CZ" sz="2300" kern="1200" dirty="0" err="1" smtClean="0"/>
            <a:t>football</a:t>
          </a:r>
          <a:r>
            <a:rPr lang="cs-CZ" sz="2300" kern="1200" dirty="0" smtClean="0"/>
            <a:t>.</a:t>
          </a:r>
          <a:endParaRPr lang="cs-CZ" sz="2300" kern="1200" dirty="0"/>
        </a:p>
      </dsp:txBody>
      <dsp:txXfrm>
        <a:off x="0" y="711658"/>
        <a:ext cx="4572000" cy="605425"/>
      </dsp:txXfrm>
    </dsp:sp>
    <dsp:sp modelId="{5F592F3B-947F-40AB-B32A-E4A0F1A71487}">
      <dsp:nvSpPr>
        <dsp:cNvPr id="0" name=""/>
        <dsp:cNvSpPr/>
      </dsp:nvSpPr>
      <dsp:spPr>
        <a:xfrm>
          <a:off x="4572000" y="711658"/>
          <a:ext cx="4572000" cy="605425"/>
        </a:xfrm>
        <a:prstGeom prst="rect">
          <a:avLst/>
        </a:prstGeom>
        <a:solidFill>
          <a:schemeClr val="accent3">
            <a:lumMod val="40000"/>
            <a:lumOff val="60000"/>
            <a:alpha val="9000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29210" rIns="163576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err="1" smtClean="0">
              <a:solidFill>
                <a:srgbClr val="FF0000"/>
              </a:solidFill>
            </a:rPr>
            <a:t>Did</a:t>
          </a:r>
          <a:r>
            <a:rPr lang="cs-CZ" sz="2300" kern="1200" dirty="0" smtClean="0">
              <a:solidFill>
                <a:srgbClr val="FF0000"/>
              </a:solidFill>
            </a:rPr>
            <a:t> </a:t>
          </a:r>
          <a:r>
            <a:rPr lang="cs-CZ" sz="2300" kern="1200" dirty="0" err="1" smtClean="0"/>
            <a:t>you</a:t>
          </a:r>
          <a:r>
            <a:rPr lang="cs-CZ" sz="2300" kern="1200" dirty="0" smtClean="0"/>
            <a:t> play </a:t>
          </a:r>
          <a:r>
            <a:rPr lang="cs-CZ" sz="2300" kern="1200" dirty="0" err="1" smtClean="0"/>
            <a:t>football</a:t>
          </a:r>
          <a:r>
            <a:rPr lang="cs-CZ" sz="2300" kern="1200" dirty="0" smtClean="0"/>
            <a:t>?</a:t>
          </a:r>
          <a:endParaRPr lang="cs-CZ" sz="2300" kern="1200" dirty="0"/>
        </a:p>
      </dsp:txBody>
      <dsp:txXfrm>
        <a:off x="4572000" y="711658"/>
        <a:ext cx="4572000" cy="6054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54891875"/>
              </p:ext>
            </p:extLst>
          </p:nvPr>
        </p:nvGraphicFramePr>
        <p:xfrm>
          <a:off x="323528" y="1052737"/>
          <a:ext cx="84249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526655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ABB229-8D3B-4694-996A-96F23CF144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05CE8C-CC26-4C3E-AC11-E15060ECD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2A0455-90FF-4808-ABD0-F02540D31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40AFEC-043D-4C43-A2F9-D0F5331DF3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3FC574-E1CD-4FB4-B054-0B805CE044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9D679B-A015-4ECF-8348-D1034C574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C9F71D-1B4F-4AD9-A4A6-86ADEFC8AF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B08C86-7E15-44DC-BE7F-FFB55DD49D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B0AAF3-16BE-4B9A-A567-5D5A0E0FD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5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EFD393-BD0F-4866-BD5F-B29A45D964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sz="2800" dirty="0" smtClean="0"/>
              <a:t>Materiál je určen pro práci žáků ZŠ 2. stupeň (6. třída) v předmětu anglický jazyk. Prezentace je určena </a:t>
            </a:r>
            <a:r>
              <a:rPr lang="cs-CZ" sz="2800" dirty="0"/>
              <a:t>k </a:t>
            </a:r>
            <a:r>
              <a:rPr lang="cs-CZ" sz="2800" dirty="0" smtClean="0"/>
              <a:t>vysvětlení a procvičení gramatiky minulého času prostého.</a:t>
            </a:r>
          </a:p>
          <a:p>
            <a:pPr marL="0" indent="0" algn="just">
              <a:buNone/>
            </a:pPr>
            <a:r>
              <a:rPr lang="cs-CZ" sz="2800" dirty="0" smtClean="0"/>
              <a:t>Přechod snímků je též nastaven ručně při kliknutí myší, aby mohl učitel dostatečně žákům učivo vysvětlit.</a:t>
            </a:r>
          </a:p>
          <a:p>
            <a:pPr marL="0" indent="0" algn="just">
              <a:buNone/>
            </a:pPr>
            <a:r>
              <a:rPr lang="cs-CZ" sz="2800" dirty="0" smtClean="0"/>
              <a:t>U snímku č. 7 žáci doplní chybějící výrazy a poté je řešení úkolu postupně odkrýváno při kliknutí myší.</a:t>
            </a:r>
          </a:p>
          <a:p>
            <a:pPr marL="0" indent="0">
              <a:buNone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811497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3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548680"/>
            <a:ext cx="8928992" cy="557748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Datum vytvoření:  </a:t>
            </a:r>
            <a:r>
              <a:rPr lang="cs-CZ" dirty="0" smtClean="0"/>
              <a:t>20. 12. 2012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b="1" dirty="0" smtClean="0"/>
              <a:t>Klíčová slova</a:t>
            </a:r>
            <a:r>
              <a:rPr lang="cs-CZ" dirty="0" smtClean="0"/>
              <a:t>: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pronouns</a:t>
            </a:r>
            <a:r>
              <a:rPr lang="cs-CZ" dirty="0" smtClean="0"/>
              <a:t>, do, play, go, </a:t>
            </a:r>
            <a:r>
              <a:rPr lang="cs-CZ" dirty="0" err="1" smtClean="0"/>
              <a:t>like</a:t>
            </a:r>
            <a:r>
              <a:rPr lang="cs-CZ" dirty="0" smtClean="0"/>
              <a:t>, </a:t>
            </a:r>
            <a:r>
              <a:rPr lang="cs-CZ" dirty="0" err="1" smtClean="0"/>
              <a:t>yesterday</a:t>
            </a:r>
            <a:r>
              <a:rPr lang="cs-CZ" dirty="0" smtClean="0"/>
              <a:t>, </a:t>
            </a:r>
            <a:r>
              <a:rPr lang="cs-CZ" dirty="0" err="1" smtClean="0"/>
              <a:t>today</a:t>
            </a:r>
            <a:r>
              <a:rPr lang="cs-CZ" dirty="0" smtClean="0"/>
              <a:t>, </a:t>
            </a:r>
            <a:r>
              <a:rPr lang="cs-CZ" dirty="0" err="1" smtClean="0"/>
              <a:t>football</a:t>
            </a:r>
            <a:r>
              <a:rPr lang="cs-CZ" dirty="0" smtClean="0"/>
              <a:t>, London, </a:t>
            </a:r>
            <a:r>
              <a:rPr lang="cs-CZ" dirty="0" err="1" smtClean="0"/>
              <a:t>school</a:t>
            </a:r>
            <a:r>
              <a:rPr lang="cs-CZ" dirty="0" smtClean="0"/>
              <a:t>, </a:t>
            </a:r>
            <a:r>
              <a:rPr lang="cs-CZ" dirty="0" err="1" smtClean="0"/>
              <a:t>homework</a:t>
            </a:r>
            <a:r>
              <a:rPr lang="cs-CZ" dirty="0" smtClean="0"/>
              <a:t>, </a:t>
            </a:r>
            <a:r>
              <a:rPr lang="cs-CZ" dirty="0" err="1" smtClean="0"/>
              <a:t>finish</a:t>
            </a:r>
            <a:r>
              <a:rPr lang="cs-CZ" dirty="0" smtClean="0"/>
              <a:t>, last, night, to.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78310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683568" y="1556792"/>
            <a:ext cx="7772400" cy="1362075"/>
          </a:xfrm>
        </p:spPr>
        <p:txBody>
          <a:bodyPr/>
          <a:lstStyle/>
          <a:p>
            <a:pPr algn="ctr"/>
            <a:r>
              <a:rPr lang="cs-CZ" dirty="0" smtClean="0"/>
              <a:t> </a:t>
            </a:r>
            <a:endParaRPr lang="cs-CZ" cap="none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0" y="4077072"/>
            <a:ext cx="9144000" cy="1368152"/>
          </a:xfrm>
        </p:spPr>
        <p:txBody>
          <a:bodyPr>
            <a:noAutofit/>
          </a:bodyPr>
          <a:lstStyle/>
          <a:p>
            <a:pPr algn="ctr"/>
            <a:r>
              <a:rPr lang="cs-CZ" sz="8800" dirty="0" smtClean="0"/>
              <a:t> Minulý prostý čas  </a:t>
            </a:r>
            <a:endParaRPr lang="cs-CZ" sz="8800" dirty="0"/>
          </a:p>
        </p:txBody>
      </p:sp>
      <p:sp>
        <p:nvSpPr>
          <p:cNvPr id="5" name="Obdélník 4"/>
          <p:cNvSpPr/>
          <p:nvPr/>
        </p:nvSpPr>
        <p:spPr>
          <a:xfrm>
            <a:off x="1503464" y="391105"/>
            <a:ext cx="613898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PAST SIMPLE tense  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35102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0" y="1988840"/>
            <a:ext cx="9143998" cy="4752528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/>
              <a:t>Zápor</a:t>
            </a:r>
            <a:r>
              <a:rPr lang="cs-CZ" sz="6000" dirty="0" smtClean="0"/>
              <a:t> tvoříme pomocí        </a:t>
            </a:r>
            <a:r>
              <a:rPr lang="cs-CZ" sz="6000" dirty="0" err="1" smtClean="0">
                <a:solidFill>
                  <a:srgbClr val="FF0000"/>
                </a:solidFill>
              </a:rPr>
              <a:t>did</a:t>
            </a:r>
            <a:r>
              <a:rPr lang="cs-CZ" sz="6000" dirty="0" smtClean="0">
                <a:solidFill>
                  <a:srgbClr val="FF0000"/>
                </a:solidFill>
              </a:rPr>
              <a:t> not/</a:t>
            </a:r>
            <a:r>
              <a:rPr lang="cs-CZ" sz="6000" dirty="0" err="1" smtClean="0">
                <a:solidFill>
                  <a:srgbClr val="FF0000"/>
                </a:solidFill>
              </a:rPr>
              <a:t>didn´t</a:t>
            </a:r>
            <a:r>
              <a:rPr lang="cs-CZ" sz="6000" dirty="0" smtClean="0"/>
              <a:t>.</a:t>
            </a:r>
          </a:p>
          <a:p>
            <a:pPr algn="ctr"/>
            <a:r>
              <a:rPr lang="cs-CZ" sz="6000" b="1" dirty="0" smtClean="0"/>
              <a:t>Otázku</a:t>
            </a:r>
            <a:r>
              <a:rPr lang="cs-CZ" sz="6000" dirty="0" smtClean="0"/>
              <a:t> vytvoříme pomocí tvaru </a:t>
            </a:r>
            <a:r>
              <a:rPr lang="cs-CZ" sz="6000" dirty="0" err="1" smtClean="0">
                <a:solidFill>
                  <a:srgbClr val="FF0000"/>
                </a:solidFill>
              </a:rPr>
              <a:t>Did</a:t>
            </a:r>
            <a:r>
              <a:rPr lang="cs-CZ" sz="6000" dirty="0" smtClean="0">
                <a:solidFill>
                  <a:srgbClr val="FF0000"/>
                </a:solidFill>
              </a:rPr>
              <a:t> </a:t>
            </a:r>
            <a:r>
              <a:rPr lang="cs-CZ" sz="6000" dirty="0" smtClean="0">
                <a:solidFill>
                  <a:schemeClr val="bg1">
                    <a:lumMod val="65000"/>
                  </a:schemeClr>
                </a:solidFill>
              </a:rPr>
              <a:t>a</a:t>
            </a:r>
            <a:r>
              <a:rPr lang="cs-CZ" sz="6000" dirty="0" smtClean="0">
                <a:solidFill>
                  <a:srgbClr val="FF0000"/>
                </a:solidFill>
              </a:rPr>
              <a:t> infinitivu významového slovesa</a:t>
            </a:r>
            <a:r>
              <a:rPr lang="cs-CZ" sz="6000" dirty="0" smtClean="0"/>
              <a:t>.</a:t>
            </a:r>
            <a:endParaRPr lang="cs-CZ" sz="6000" dirty="0"/>
          </a:p>
        </p:txBody>
      </p:sp>
      <p:sp>
        <p:nvSpPr>
          <p:cNvPr id="5" name="Obdélník 4"/>
          <p:cNvSpPr/>
          <p:nvPr/>
        </p:nvSpPr>
        <p:spPr>
          <a:xfrm>
            <a:off x="3206968" y="404664"/>
            <a:ext cx="30698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Pravidla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4123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89143790"/>
              </p:ext>
            </p:extLst>
          </p:nvPr>
        </p:nvGraphicFramePr>
        <p:xfrm>
          <a:off x="0" y="692696"/>
          <a:ext cx="9144000" cy="53285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82943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715200" cy="1143000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Vytvořte minulý čas – klad, zápor, otázku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5" name="Zaoblený obdélník 4"/>
          <p:cNvSpPr/>
          <p:nvPr/>
        </p:nvSpPr>
        <p:spPr>
          <a:xfrm>
            <a:off x="383143" y="1124744"/>
            <a:ext cx="8379414" cy="432048"/>
          </a:xfrm>
          <a:prstGeom prst="roundRect">
            <a:avLst/>
          </a:prstGeom>
          <a:noFill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We</a:t>
            </a:r>
            <a:r>
              <a:rPr lang="cs-CZ" sz="2800" dirty="0" smtClean="0"/>
              <a:t> go to </a:t>
            </a:r>
            <a:r>
              <a:rPr lang="cs-CZ" sz="2800" dirty="0" err="1" smtClean="0"/>
              <a:t>school</a:t>
            </a:r>
            <a:r>
              <a:rPr lang="cs-CZ" sz="2800" dirty="0" smtClean="0"/>
              <a:t> </a:t>
            </a:r>
            <a:r>
              <a:rPr lang="cs-CZ" sz="2800" dirty="0" err="1" smtClean="0"/>
              <a:t>today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6" name="Zaoblený obdélník 5"/>
          <p:cNvSpPr/>
          <p:nvPr/>
        </p:nvSpPr>
        <p:spPr>
          <a:xfrm>
            <a:off x="395536" y="3933056"/>
            <a:ext cx="8379414" cy="432048"/>
          </a:xfrm>
          <a:prstGeom prst="roundRect">
            <a:avLst/>
          </a:prstGeom>
          <a:noFill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He </a:t>
            </a:r>
            <a:r>
              <a:rPr lang="cs-CZ" sz="2800" dirty="0" err="1" smtClean="0"/>
              <a:t>likes</a:t>
            </a:r>
            <a:r>
              <a:rPr lang="cs-CZ" sz="2800" dirty="0" smtClean="0"/>
              <a:t> London.</a:t>
            </a:r>
            <a:endParaRPr lang="cs-CZ" sz="2800" dirty="0"/>
          </a:p>
        </p:txBody>
      </p:sp>
      <p:sp>
        <p:nvSpPr>
          <p:cNvPr id="10" name="Zaoblený obdélník 9"/>
          <p:cNvSpPr/>
          <p:nvPr/>
        </p:nvSpPr>
        <p:spPr>
          <a:xfrm>
            <a:off x="383143" y="1772816"/>
            <a:ext cx="8379414" cy="432048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/>
              <a:t>We</a:t>
            </a:r>
            <a:r>
              <a:rPr lang="cs-CZ" sz="2800" dirty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went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to </a:t>
            </a:r>
            <a:r>
              <a:rPr lang="cs-CZ" sz="2800" dirty="0" err="1" smtClean="0"/>
              <a:t>school</a:t>
            </a:r>
            <a:r>
              <a:rPr lang="cs-CZ" sz="2800" smtClean="0"/>
              <a:t> yesterday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383143" y="2348880"/>
            <a:ext cx="8379414" cy="432048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 </a:t>
            </a:r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didn´t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go to </a:t>
            </a:r>
            <a:r>
              <a:rPr lang="cs-CZ" sz="2800" dirty="0" err="1" smtClean="0"/>
              <a:t>school</a:t>
            </a:r>
            <a:r>
              <a:rPr lang="cs-CZ" sz="2800" dirty="0" smtClean="0"/>
              <a:t> </a:t>
            </a:r>
            <a:r>
              <a:rPr lang="cs-CZ" sz="2800" dirty="0" err="1" smtClean="0"/>
              <a:t>yesterday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383143" y="2996952"/>
            <a:ext cx="8379414" cy="504056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rgbClr val="FF0000"/>
                </a:solidFill>
              </a:rPr>
              <a:t>Did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/>
              <a:t>we</a:t>
            </a:r>
            <a:r>
              <a:rPr lang="cs-CZ" sz="2800" dirty="0" smtClean="0"/>
              <a:t> go to </a:t>
            </a:r>
            <a:r>
              <a:rPr lang="cs-CZ" sz="2800" dirty="0" err="1" smtClean="0"/>
              <a:t>school</a:t>
            </a:r>
            <a:r>
              <a:rPr lang="cs-CZ" sz="2800" dirty="0" smtClean="0"/>
              <a:t> </a:t>
            </a:r>
            <a:r>
              <a:rPr lang="cs-CZ" sz="2800" dirty="0" err="1" smtClean="0"/>
              <a:t>yesterday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395536" y="4509120"/>
            <a:ext cx="8379414" cy="432048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He </a:t>
            </a:r>
            <a:r>
              <a:rPr lang="cs-CZ" sz="2800" dirty="0" err="1" smtClean="0">
                <a:solidFill>
                  <a:srgbClr val="FF0000"/>
                </a:solidFill>
              </a:rPr>
              <a:t>liked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London.</a:t>
            </a:r>
            <a:endParaRPr lang="cs-CZ" sz="28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383143" y="5085184"/>
            <a:ext cx="8379414" cy="432048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He </a:t>
            </a:r>
            <a:r>
              <a:rPr lang="cs-CZ" sz="2800" dirty="0" err="1" smtClean="0">
                <a:solidFill>
                  <a:srgbClr val="FF0000"/>
                </a:solidFill>
              </a:rPr>
              <a:t>didn´t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/>
              <a:t>like</a:t>
            </a:r>
            <a:r>
              <a:rPr lang="cs-CZ" sz="2800" dirty="0" smtClean="0"/>
              <a:t> London.</a:t>
            </a:r>
            <a:endParaRPr lang="cs-CZ" sz="28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427018" y="5688865"/>
            <a:ext cx="8379414" cy="432048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rgbClr val="FF0000"/>
                </a:solidFill>
              </a:rPr>
              <a:t>Did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he </a:t>
            </a:r>
            <a:r>
              <a:rPr lang="cs-CZ" sz="2800" dirty="0" err="1" smtClean="0"/>
              <a:t>like</a:t>
            </a:r>
            <a:r>
              <a:rPr lang="cs-CZ" sz="2800" dirty="0" smtClean="0"/>
              <a:t> London?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8175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r>
              <a:rPr lang="cs-CZ" dirty="0"/>
              <a:t>Program Microsoft Office 2010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Documents and Settings\fsc\Local Settings\Temporary Internet Files\Content.IE5\YH1P8K1E\MC9004420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861048"/>
            <a:ext cx="1857375" cy="18383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1483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594 -0.0081 L -0.04584 0.09097 L -0.00781 -0.0081 L 0.03247 0.09097 L 0.07275 -0.0081 L 0.11042 0.09097 L 0.1507 -0.0081 L 0.18872 0.09097 L 0.229 -0.0081 L 0.26928 0.09097 L 0.3073 -0.0081 L 0.34757 0.09097 L 0.38525 -0.0081 L 0.42553 0.09097 L 0.4658 -0.0081 L 0.50365 0.09097 L 0.54428 -0.0081 " pathEditMode="relative" rAng="0" ptsTypes="FFFFFFFFFFFFFFFFF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510" y="4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562</TotalTime>
  <Words>234</Words>
  <Application>Microsoft Office PowerPoint</Application>
  <PresentationFormat>Předvádění na obrazovce (4:3)</PresentationFormat>
  <Paragraphs>38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Prezentace aplikace PowerPoint</vt:lpstr>
      <vt:lpstr> </vt:lpstr>
      <vt:lpstr>Prezentace aplikace PowerPoint</vt:lpstr>
      <vt:lpstr>Prezentace aplikace PowerPoint</vt:lpstr>
      <vt:lpstr>Vytvořte minulý čas – klad, zápor, otázku.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profesor</cp:lastModifiedBy>
  <cp:revision>77</cp:revision>
  <dcterms:created xsi:type="dcterms:W3CDTF">2011-06-20T10:40:08Z</dcterms:created>
  <dcterms:modified xsi:type="dcterms:W3CDTF">2012-12-29T23:15:26Z</dcterms:modified>
</cp:coreProperties>
</file>