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4" r:id="rId7"/>
    <p:sldId id="27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2C24A"/>
    <a:srgbClr val="FBCB43"/>
    <a:srgbClr val="ECFB2F"/>
    <a:srgbClr val="73E824"/>
    <a:srgbClr val="A3EA22"/>
    <a:srgbClr val="11CEFB"/>
    <a:srgbClr val="1EFF0D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</a:t>
          </a:r>
          <a:r>
            <a:rPr lang="cs-CZ" sz="1800" dirty="0" smtClean="0"/>
            <a:t>A bit </a:t>
          </a:r>
          <a:r>
            <a:rPr lang="cs-CZ" sz="1800" dirty="0" err="1" smtClean="0"/>
            <a:t>of</a:t>
          </a:r>
          <a:r>
            <a:rPr lang="cs-CZ" sz="1800" dirty="0" smtClean="0"/>
            <a:t>/a </a:t>
          </a:r>
          <a:r>
            <a:rPr lang="cs-CZ" sz="1800" dirty="0" err="1" smtClean="0"/>
            <a:t>few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VY_32_INOVACE_678_A_BIT_OF_AND_A_FEW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57C420-65A9-40AB-AE5A-A23120349DA4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ECF9D0-FE31-4E2E-B362-11FD5B442DBD}">
      <dgm:prSet phldrT="[Text]"/>
      <dgm:spPr/>
      <dgm:t>
        <a:bodyPr/>
        <a:lstStyle/>
        <a:p>
          <a:r>
            <a:rPr lang="cs-CZ" dirty="0" err="1" smtClean="0"/>
            <a:t>An</a:t>
          </a:r>
          <a:r>
            <a:rPr lang="cs-CZ" dirty="0" smtClean="0"/>
            <a:t> </a:t>
          </a:r>
          <a:r>
            <a:rPr lang="cs-CZ" dirty="0" err="1" smtClean="0"/>
            <a:t>apple</a:t>
          </a:r>
          <a:r>
            <a:rPr lang="cs-CZ" dirty="0" smtClean="0"/>
            <a:t> – 7 </a:t>
          </a:r>
          <a:r>
            <a:rPr lang="cs-CZ" dirty="0" err="1" smtClean="0"/>
            <a:t>apples</a:t>
          </a:r>
          <a:endParaRPr lang="cs-CZ" dirty="0"/>
        </a:p>
      </dgm:t>
    </dgm:pt>
    <dgm:pt modelId="{24F77199-0537-49C1-8E49-92E692794247}" type="parTrans" cxnId="{8E5C397B-E992-41E9-8667-2DD200DCA268}">
      <dgm:prSet/>
      <dgm:spPr/>
      <dgm:t>
        <a:bodyPr/>
        <a:lstStyle/>
        <a:p>
          <a:endParaRPr lang="cs-CZ"/>
        </a:p>
      </dgm:t>
    </dgm:pt>
    <dgm:pt modelId="{756B5221-52EF-4D02-B156-1FE0A3A2266C}" type="sibTrans" cxnId="{8E5C397B-E992-41E9-8667-2DD200DCA268}">
      <dgm:prSet/>
      <dgm:spPr/>
      <dgm:t>
        <a:bodyPr/>
        <a:lstStyle/>
        <a:p>
          <a:endParaRPr lang="cs-CZ"/>
        </a:p>
      </dgm:t>
    </dgm:pt>
    <dgm:pt modelId="{6CCCD8CA-3BC7-4605-A863-A2EDB6F27E48}">
      <dgm:prSet phldrT="[Text]"/>
      <dgm:spPr/>
      <dgm:t>
        <a:bodyPr/>
        <a:lstStyle/>
        <a:p>
          <a:r>
            <a:rPr lang="cs-CZ" dirty="0" err="1" smtClean="0"/>
            <a:t>An</a:t>
          </a:r>
          <a:r>
            <a:rPr lang="cs-CZ" dirty="0" smtClean="0"/>
            <a:t> </a:t>
          </a:r>
          <a:r>
            <a:rPr lang="cs-CZ" dirty="0" err="1" smtClean="0"/>
            <a:t>orange</a:t>
          </a:r>
          <a:r>
            <a:rPr lang="cs-CZ" dirty="0" smtClean="0"/>
            <a:t> – 2 </a:t>
          </a:r>
          <a:r>
            <a:rPr lang="cs-CZ" dirty="0" err="1" smtClean="0"/>
            <a:t>oranges</a:t>
          </a:r>
          <a:endParaRPr lang="cs-CZ" dirty="0"/>
        </a:p>
      </dgm:t>
    </dgm:pt>
    <dgm:pt modelId="{751EAE53-E2DC-4FBF-BA23-702DAF7297AB}" type="parTrans" cxnId="{3EF68E27-3861-46CF-8626-5339247A0584}">
      <dgm:prSet/>
      <dgm:spPr/>
      <dgm:t>
        <a:bodyPr/>
        <a:lstStyle/>
        <a:p>
          <a:endParaRPr lang="cs-CZ"/>
        </a:p>
      </dgm:t>
    </dgm:pt>
    <dgm:pt modelId="{6E26A8D6-A7F8-4689-A0DE-6566534F0E7F}" type="sibTrans" cxnId="{3EF68E27-3861-46CF-8626-5339247A0584}">
      <dgm:prSet/>
      <dgm:spPr/>
      <dgm:t>
        <a:bodyPr/>
        <a:lstStyle/>
        <a:p>
          <a:endParaRPr lang="cs-CZ"/>
        </a:p>
      </dgm:t>
    </dgm:pt>
    <dgm:pt modelId="{8D1DC77F-04AD-4174-AB3C-0344F6B3E251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sausage</a:t>
          </a:r>
          <a:r>
            <a:rPr lang="cs-CZ" dirty="0" smtClean="0"/>
            <a:t> – 4 </a:t>
          </a:r>
          <a:r>
            <a:rPr lang="cs-CZ" dirty="0" err="1" smtClean="0"/>
            <a:t>sausages</a:t>
          </a:r>
          <a:endParaRPr lang="cs-CZ" dirty="0"/>
        </a:p>
      </dgm:t>
    </dgm:pt>
    <dgm:pt modelId="{223ACFF7-0BDF-4AEE-9EBF-D54182FC51C0}" type="parTrans" cxnId="{4C213A22-6B7C-40BD-AA29-47BA22B37611}">
      <dgm:prSet/>
      <dgm:spPr/>
      <dgm:t>
        <a:bodyPr/>
        <a:lstStyle/>
        <a:p>
          <a:endParaRPr lang="cs-CZ"/>
        </a:p>
      </dgm:t>
    </dgm:pt>
    <dgm:pt modelId="{F74FD84D-ED4D-4862-91E9-0DCD3B27079B}" type="sibTrans" cxnId="{4C213A22-6B7C-40BD-AA29-47BA22B37611}">
      <dgm:prSet/>
      <dgm:spPr/>
      <dgm:t>
        <a:bodyPr/>
        <a:lstStyle/>
        <a:p>
          <a:endParaRPr lang="cs-CZ"/>
        </a:p>
      </dgm:t>
    </dgm:pt>
    <dgm:pt modelId="{70FF41CF-715B-4852-8F35-7AB55BD38F04}" type="pres">
      <dgm:prSet presAssocID="{A457C420-65A9-40AB-AE5A-A23120349DA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80FE097F-6669-4B3E-8B06-D7C8732A30E3}" type="pres">
      <dgm:prSet presAssocID="{A457C420-65A9-40AB-AE5A-A23120349DA4}" presName="Name1" presStyleCnt="0"/>
      <dgm:spPr/>
    </dgm:pt>
    <dgm:pt modelId="{666462A8-8395-4C02-B0FB-8FB6C7A35F21}" type="pres">
      <dgm:prSet presAssocID="{A457C420-65A9-40AB-AE5A-A23120349DA4}" presName="cycle" presStyleCnt="0"/>
      <dgm:spPr/>
    </dgm:pt>
    <dgm:pt modelId="{8F2F4431-F4F4-4109-A6F2-828CE942D6CA}" type="pres">
      <dgm:prSet presAssocID="{A457C420-65A9-40AB-AE5A-A23120349DA4}" presName="srcNode" presStyleLbl="node1" presStyleIdx="0" presStyleCnt="3"/>
      <dgm:spPr/>
    </dgm:pt>
    <dgm:pt modelId="{2C2B7A66-ACEE-4833-8D07-3960C65ABC93}" type="pres">
      <dgm:prSet presAssocID="{A457C420-65A9-40AB-AE5A-A23120349DA4}" presName="conn" presStyleLbl="parChTrans1D2" presStyleIdx="0" presStyleCnt="1"/>
      <dgm:spPr/>
      <dgm:t>
        <a:bodyPr/>
        <a:lstStyle/>
        <a:p>
          <a:endParaRPr lang="cs-CZ"/>
        </a:p>
      </dgm:t>
    </dgm:pt>
    <dgm:pt modelId="{A2633327-0AC4-42EB-92A1-E61B125777AE}" type="pres">
      <dgm:prSet presAssocID="{A457C420-65A9-40AB-AE5A-A23120349DA4}" presName="extraNode" presStyleLbl="node1" presStyleIdx="0" presStyleCnt="3"/>
      <dgm:spPr/>
    </dgm:pt>
    <dgm:pt modelId="{55D64612-4D05-45B5-86F8-EF8CB3467561}" type="pres">
      <dgm:prSet presAssocID="{A457C420-65A9-40AB-AE5A-A23120349DA4}" presName="dstNode" presStyleLbl="node1" presStyleIdx="0" presStyleCnt="3"/>
      <dgm:spPr/>
    </dgm:pt>
    <dgm:pt modelId="{97119B85-3D54-4B29-B69F-533D6DD773B8}" type="pres">
      <dgm:prSet presAssocID="{A4ECF9D0-FE31-4E2E-B362-11FD5B442DBD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B3F4BE-3489-422B-9EB1-32D0C09146AC}" type="pres">
      <dgm:prSet presAssocID="{A4ECF9D0-FE31-4E2E-B362-11FD5B442DBD}" presName="accent_1" presStyleCnt="0"/>
      <dgm:spPr/>
    </dgm:pt>
    <dgm:pt modelId="{42BB0D7D-2BEA-4357-8CAC-FEA92A17BD85}" type="pres">
      <dgm:prSet presAssocID="{A4ECF9D0-FE31-4E2E-B362-11FD5B442DBD}" presName="accentRepeatNode" presStyleLbl="solidFgAcc1" presStyleIdx="0" presStyleCnt="3"/>
      <dgm:spPr/>
    </dgm:pt>
    <dgm:pt modelId="{CCD6D20D-7CF7-41CA-B2FC-831A03051D48}" type="pres">
      <dgm:prSet presAssocID="{6CCCD8CA-3BC7-4605-A863-A2EDB6F27E48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848444-4C96-4DFF-BFFA-17065DB0247D}" type="pres">
      <dgm:prSet presAssocID="{6CCCD8CA-3BC7-4605-A863-A2EDB6F27E48}" presName="accent_2" presStyleCnt="0"/>
      <dgm:spPr/>
    </dgm:pt>
    <dgm:pt modelId="{5EAA8D06-DCEC-43CF-B363-9F9F012E6FAE}" type="pres">
      <dgm:prSet presAssocID="{6CCCD8CA-3BC7-4605-A863-A2EDB6F27E48}" presName="accentRepeatNode" presStyleLbl="solidFgAcc1" presStyleIdx="1" presStyleCnt="3"/>
      <dgm:spPr/>
    </dgm:pt>
    <dgm:pt modelId="{29CCCAAD-B10F-419E-A3D9-D8B7628E7492}" type="pres">
      <dgm:prSet presAssocID="{8D1DC77F-04AD-4174-AB3C-0344F6B3E251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A6834-3737-48AB-9BFF-CF2C6E951E9C}" type="pres">
      <dgm:prSet presAssocID="{8D1DC77F-04AD-4174-AB3C-0344F6B3E251}" presName="accent_3" presStyleCnt="0"/>
      <dgm:spPr/>
    </dgm:pt>
    <dgm:pt modelId="{8BB579A7-68EA-470C-94DF-F09B9EF2E529}" type="pres">
      <dgm:prSet presAssocID="{8D1DC77F-04AD-4174-AB3C-0344F6B3E251}" presName="accentRepeatNode" presStyleLbl="solidFgAcc1" presStyleIdx="2" presStyleCnt="3"/>
      <dgm:spPr/>
    </dgm:pt>
  </dgm:ptLst>
  <dgm:cxnLst>
    <dgm:cxn modelId="{4C213A22-6B7C-40BD-AA29-47BA22B37611}" srcId="{A457C420-65A9-40AB-AE5A-A23120349DA4}" destId="{8D1DC77F-04AD-4174-AB3C-0344F6B3E251}" srcOrd="2" destOrd="0" parTransId="{223ACFF7-0BDF-4AEE-9EBF-D54182FC51C0}" sibTransId="{F74FD84D-ED4D-4862-91E9-0DCD3B27079B}"/>
    <dgm:cxn modelId="{E195E7A8-8079-4D75-8D76-2749200DD85D}" type="presOf" srcId="{A4ECF9D0-FE31-4E2E-B362-11FD5B442DBD}" destId="{97119B85-3D54-4B29-B69F-533D6DD773B8}" srcOrd="0" destOrd="0" presId="urn:microsoft.com/office/officeart/2008/layout/VerticalCurvedList"/>
    <dgm:cxn modelId="{8E5C397B-E992-41E9-8667-2DD200DCA268}" srcId="{A457C420-65A9-40AB-AE5A-A23120349DA4}" destId="{A4ECF9D0-FE31-4E2E-B362-11FD5B442DBD}" srcOrd="0" destOrd="0" parTransId="{24F77199-0537-49C1-8E49-92E692794247}" sibTransId="{756B5221-52EF-4D02-B156-1FE0A3A2266C}"/>
    <dgm:cxn modelId="{A00AB216-8911-45E7-869E-9C80668D27EB}" type="presOf" srcId="{8D1DC77F-04AD-4174-AB3C-0344F6B3E251}" destId="{29CCCAAD-B10F-419E-A3D9-D8B7628E7492}" srcOrd="0" destOrd="0" presId="urn:microsoft.com/office/officeart/2008/layout/VerticalCurvedList"/>
    <dgm:cxn modelId="{AD109F9C-7230-42A9-8B28-8A614B2CEF12}" type="presOf" srcId="{A457C420-65A9-40AB-AE5A-A23120349DA4}" destId="{70FF41CF-715B-4852-8F35-7AB55BD38F04}" srcOrd="0" destOrd="0" presId="urn:microsoft.com/office/officeart/2008/layout/VerticalCurvedList"/>
    <dgm:cxn modelId="{CA3C3FEE-19EC-4005-A6FD-50C76D8BC038}" type="presOf" srcId="{6CCCD8CA-3BC7-4605-A863-A2EDB6F27E48}" destId="{CCD6D20D-7CF7-41CA-B2FC-831A03051D48}" srcOrd="0" destOrd="0" presId="urn:microsoft.com/office/officeart/2008/layout/VerticalCurvedList"/>
    <dgm:cxn modelId="{3EF68E27-3861-46CF-8626-5339247A0584}" srcId="{A457C420-65A9-40AB-AE5A-A23120349DA4}" destId="{6CCCD8CA-3BC7-4605-A863-A2EDB6F27E48}" srcOrd="1" destOrd="0" parTransId="{751EAE53-E2DC-4FBF-BA23-702DAF7297AB}" sibTransId="{6E26A8D6-A7F8-4689-A0DE-6566534F0E7F}"/>
    <dgm:cxn modelId="{CA2D6932-6A32-4170-A8CE-BFB33468F1EB}" type="presOf" srcId="{756B5221-52EF-4D02-B156-1FE0A3A2266C}" destId="{2C2B7A66-ACEE-4833-8D07-3960C65ABC93}" srcOrd="0" destOrd="0" presId="urn:microsoft.com/office/officeart/2008/layout/VerticalCurvedList"/>
    <dgm:cxn modelId="{919EC41C-9709-456E-AA68-D44C33EF7147}" type="presParOf" srcId="{70FF41CF-715B-4852-8F35-7AB55BD38F04}" destId="{80FE097F-6669-4B3E-8B06-D7C8732A30E3}" srcOrd="0" destOrd="0" presId="urn:microsoft.com/office/officeart/2008/layout/VerticalCurvedList"/>
    <dgm:cxn modelId="{EC1D27E2-9EF3-4324-9E73-859B0CDB7D80}" type="presParOf" srcId="{80FE097F-6669-4B3E-8B06-D7C8732A30E3}" destId="{666462A8-8395-4C02-B0FB-8FB6C7A35F21}" srcOrd="0" destOrd="0" presId="urn:microsoft.com/office/officeart/2008/layout/VerticalCurvedList"/>
    <dgm:cxn modelId="{F310A51D-3CA7-4373-AD3B-1444E3A087FB}" type="presParOf" srcId="{666462A8-8395-4C02-B0FB-8FB6C7A35F21}" destId="{8F2F4431-F4F4-4109-A6F2-828CE942D6CA}" srcOrd="0" destOrd="0" presId="urn:microsoft.com/office/officeart/2008/layout/VerticalCurvedList"/>
    <dgm:cxn modelId="{B30AA317-EDB3-41C6-B938-6185C24EE337}" type="presParOf" srcId="{666462A8-8395-4C02-B0FB-8FB6C7A35F21}" destId="{2C2B7A66-ACEE-4833-8D07-3960C65ABC93}" srcOrd="1" destOrd="0" presId="urn:microsoft.com/office/officeart/2008/layout/VerticalCurvedList"/>
    <dgm:cxn modelId="{D098694C-5B30-4D54-990A-418DCE6E8F58}" type="presParOf" srcId="{666462A8-8395-4C02-B0FB-8FB6C7A35F21}" destId="{A2633327-0AC4-42EB-92A1-E61B125777AE}" srcOrd="2" destOrd="0" presId="urn:microsoft.com/office/officeart/2008/layout/VerticalCurvedList"/>
    <dgm:cxn modelId="{68C7019D-116B-4D03-82CD-FB45E14C854D}" type="presParOf" srcId="{666462A8-8395-4C02-B0FB-8FB6C7A35F21}" destId="{55D64612-4D05-45B5-86F8-EF8CB3467561}" srcOrd="3" destOrd="0" presId="urn:microsoft.com/office/officeart/2008/layout/VerticalCurvedList"/>
    <dgm:cxn modelId="{FBC9E3F2-21CE-4F88-9342-651DC0AE97E8}" type="presParOf" srcId="{80FE097F-6669-4B3E-8B06-D7C8732A30E3}" destId="{97119B85-3D54-4B29-B69F-533D6DD773B8}" srcOrd="1" destOrd="0" presId="urn:microsoft.com/office/officeart/2008/layout/VerticalCurvedList"/>
    <dgm:cxn modelId="{C9C8EF0F-2312-4DF2-9A8B-EF2D3B556202}" type="presParOf" srcId="{80FE097F-6669-4B3E-8B06-D7C8732A30E3}" destId="{55B3F4BE-3489-422B-9EB1-32D0C09146AC}" srcOrd="2" destOrd="0" presId="urn:microsoft.com/office/officeart/2008/layout/VerticalCurvedList"/>
    <dgm:cxn modelId="{63C41BDE-D21B-4B2B-829E-A50E670C3014}" type="presParOf" srcId="{55B3F4BE-3489-422B-9EB1-32D0C09146AC}" destId="{42BB0D7D-2BEA-4357-8CAC-FEA92A17BD85}" srcOrd="0" destOrd="0" presId="urn:microsoft.com/office/officeart/2008/layout/VerticalCurvedList"/>
    <dgm:cxn modelId="{6C353C8C-1516-4025-B22C-EDCEBC1D40EA}" type="presParOf" srcId="{80FE097F-6669-4B3E-8B06-D7C8732A30E3}" destId="{CCD6D20D-7CF7-41CA-B2FC-831A03051D48}" srcOrd="3" destOrd="0" presId="urn:microsoft.com/office/officeart/2008/layout/VerticalCurvedList"/>
    <dgm:cxn modelId="{A98747AC-0E04-4F00-8043-6E598974EC6E}" type="presParOf" srcId="{80FE097F-6669-4B3E-8B06-D7C8732A30E3}" destId="{75848444-4C96-4DFF-BFFA-17065DB0247D}" srcOrd="4" destOrd="0" presId="urn:microsoft.com/office/officeart/2008/layout/VerticalCurvedList"/>
    <dgm:cxn modelId="{AE92486C-629D-425A-99FE-8171EE218E24}" type="presParOf" srcId="{75848444-4C96-4DFF-BFFA-17065DB0247D}" destId="{5EAA8D06-DCEC-43CF-B363-9F9F012E6FAE}" srcOrd="0" destOrd="0" presId="urn:microsoft.com/office/officeart/2008/layout/VerticalCurvedList"/>
    <dgm:cxn modelId="{AB271334-CB49-4652-9D2A-F89B686D3700}" type="presParOf" srcId="{80FE097F-6669-4B3E-8B06-D7C8732A30E3}" destId="{29CCCAAD-B10F-419E-A3D9-D8B7628E7492}" srcOrd="5" destOrd="0" presId="urn:microsoft.com/office/officeart/2008/layout/VerticalCurvedList"/>
    <dgm:cxn modelId="{7E0A0494-31A9-43A5-BCC4-BF0EA82D39E4}" type="presParOf" srcId="{80FE097F-6669-4B3E-8B06-D7C8732A30E3}" destId="{661A6834-3737-48AB-9BFF-CF2C6E951E9C}" srcOrd="6" destOrd="0" presId="urn:microsoft.com/office/officeart/2008/layout/VerticalCurvedList"/>
    <dgm:cxn modelId="{79345339-FCC6-4764-91A4-6EE4A25BF95A}" type="presParOf" srcId="{661A6834-3737-48AB-9BFF-CF2C6E951E9C}" destId="{8BB579A7-68EA-470C-94DF-F09B9EF2E52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57C420-65A9-40AB-AE5A-A23120349DA4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ECF9D0-FE31-4E2E-B362-11FD5B442DBD}">
      <dgm:prSet phldrT="[Text]"/>
      <dgm:spPr/>
      <dgm:t>
        <a:bodyPr/>
        <a:lstStyle/>
        <a:p>
          <a:r>
            <a:rPr lang="cs-CZ" dirty="0" err="1" smtClean="0"/>
            <a:t>Some</a:t>
          </a:r>
          <a:r>
            <a:rPr lang="cs-CZ" dirty="0" smtClean="0"/>
            <a:t> </a:t>
          </a:r>
          <a:r>
            <a:rPr lang="cs-CZ" dirty="0" err="1" smtClean="0"/>
            <a:t>milk</a:t>
          </a:r>
          <a:endParaRPr lang="cs-CZ" dirty="0"/>
        </a:p>
      </dgm:t>
    </dgm:pt>
    <dgm:pt modelId="{24F77199-0537-49C1-8E49-92E692794247}" type="parTrans" cxnId="{8E5C397B-E992-41E9-8667-2DD200DCA268}">
      <dgm:prSet/>
      <dgm:spPr/>
      <dgm:t>
        <a:bodyPr/>
        <a:lstStyle/>
        <a:p>
          <a:endParaRPr lang="cs-CZ"/>
        </a:p>
      </dgm:t>
    </dgm:pt>
    <dgm:pt modelId="{756B5221-52EF-4D02-B156-1FE0A3A2266C}" type="sibTrans" cxnId="{8E5C397B-E992-41E9-8667-2DD200DCA268}">
      <dgm:prSet/>
      <dgm:spPr/>
      <dgm:t>
        <a:bodyPr/>
        <a:lstStyle/>
        <a:p>
          <a:endParaRPr lang="cs-CZ"/>
        </a:p>
      </dgm:t>
    </dgm:pt>
    <dgm:pt modelId="{6CCCD8CA-3BC7-4605-A863-A2EDB6F27E48}">
      <dgm:prSet phldrT="[Text]"/>
      <dgm:spPr/>
      <dgm:t>
        <a:bodyPr/>
        <a:lstStyle/>
        <a:p>
          <a:r>
            <a:rPr lang="cs-CZ" dirty="0" err="1" smtClean="0"/>
            <a:t>butter</a:t>
          </a:r>
          <a:endParaRPr lang="cs-CZ" dirty="0"/>
        </a:p>
      </dgm:t>
    </dgm:pt>
    <dgm:pt modelId="{751EAE53-E2DC-4FBF-BA23-702DAF7297AB}" type="parTrans" cxnId="{3EF68E27-3861-46CF-8626-5339247A0584}">
      <dgm:prSet/>
      <dgm:spPr/>
      <dgm:t>
        <a:bodyPr/>
        <a:lstStyle/>
        <a:p>
          <a:endParaRPr lang="cs-CZ"/>
        </a:p>
      </dgm:t>
    </dgm:pt>
    <dgm:pt modelId="{6E26A8D6-A7F8-4689-A0DE-6566534F0E7F}" type="sibTrans" cxnId="{3EF68E27-3861-46CF-8626-5339247A0584}">
      <dgm:prSet/>
      <dgm:spPr/>
      <dgm:t>
        <a:bodyPr/>
        <a:lstStyle/>
        <a:p>
          <a:endParaRPr lang="cs-CZ"/>
        </a:p>
      </dgm:t>
    </dgm:pt>
    <dgm:pt modelId="{8D1DC77F-04AD-4174-AB3C-0344F6B3E251}">
      <dgm:prSet phldrT="[Text]"/>
      <dgm:spPr/>
      <dgm:t>
        <a:bodyPr/>
        <a:lstStyle/>
        <a:p>
          <a:r>
            <a:rPr lang="cs-CZ" dirty="0" smtClean="0"/>
            <a:t>A lot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rice</a:t>
          </a:r>
          <a:endParaRPr lang="cs-CZ" dirty="0"/>
        </a:p>
      </dgm:t>
    </dgm:pt>
    <dgm:pt modelId="{223ACFF7-0BDF-4AEE-9EBF-D54182FC51C0}" type="parTrans" cxnId="{4C213A22-6B7C-40BD-AA29-47BA22B37611}">
      <dgm:prSet/>
      <dgm:spPr/>
      <dgm:t>
        <a:bodyPr/>
        <a:lstStyle/>
        <a:p>
          <a:endParaRPr lang="cs-CZ"/>
        </a:p>
      </dgm:t>
    </dgm:pt>
    <dgm:pt modelId="{F74FD84D-ED4D-4862-91E9-0DCD3B27079B}" type="sibTrans" cxnId="{4C213A22-6B7C-40BD-AA29-47BA22B37611}">
      <dgm:prSet/>
      <dgm:spPr/>
      <dgm:t>
        <a:bodyPr/>
        <a:lstStyle/>
        <a:p>
          <a:endParaRPr lang="cs-CZ"/>
        </a:p>
      </dgm:t>
    </dgm:pt>
    <dgm:pt modelId="{70FF41CF-715B-4852-8F35-7AB55BD38F04}" type="pres">
      <dgm:prSet presAssocID="{A457C420-65A9-40AB-AE5A-A23120349DA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80FE097F-6669-4B3E-8B06-D7C8732A30E3}" type="pres">
      <dgm:prSet presAssocID="{A457C420-65A9-40AB-AE5A-A23120349DA4}" presName="Name1" presStyleCnt="0"/>
      <dgm:spPr/>
    </dgm:pt>
    <dgm:pt modelId="{666462A8-8395-4C02-B0FB-8FB6C7A35F21}" type="pres">
      <dgm:prSet presAssocID="{A457C420-65A9-40AB-AE5A-A23120349DA4}" presName="cycle" presStyleCnt="0"/>
      <dgm:spPr/>
    </dgm:pt>
    <dgm:pt modelId="{8F2F4431-F4F4-4109-A6F2-828CE942D6CA}" type="pres">
      <dgm:prSet presAssocID="{A457C420-65A9-40AB-AE5A-A23120349DA4}" presName="srcNode" presStyleLbl="node1" presStyleIdx="0" presStyleCnt="3"/>
      <dgm:spPr/>
    </dgm:pt>
    <dgm:pt modelId="{2C2B7A66-ACEE-4833-8D07-3960C65ABC93}" type="pres">
      <dgm:prSet presAssocID="{A457C420-65A9-40AB-AE5A-A23120349DA4}" presName="conn" presStyleLbl="parChTrans1D2" presStyleIdx="0" presStyleCnt="1"/>
      <dgm:spPr/>
      <dgm:t>
        <a:bodyPr/>
        <a:lstStyle/>
        <a:p>
          <a:endParaRPr lang="cs-CZ"/>
        </a:p>
      </dgm:t>
    </dgm:pt>
    <dgm:pt modelId="{A2633327-0AC4-42EB-92A1-E61B125777AE}" type="pres">
      <dgm:prSet presAssocID="{A457C420-65A9-40AB-AE5A-A23120349DA4}" presName="extraNode" presStyleLbl="node1" presStyleIdx="0" presStyleCnt="3"/>
      <dgm:spPr/>
    </dgm:pt>
    <dgm:pt modelId="{55D64612-4D05-45B5-86F8-EF8CB3467561}" type="pres">
      <dgm:prSet presAssocID="{A457C420-65A9-40AB-AE5A-A23120349DA4}" presName="dstNode" presStyleLbl="node1" presStyleIdx="0" presStyleCnt="3"/>
      <dgm:spPr/>
    </dgm:pt>
    <dgm:pt modelId="{97119B85-3D54-4B29-B69F-533D6DD773B8}" type="pres">
      <dgm:prSet presAssocID="{A4ECF9D0-FE31-4E2E-B362-11FD5B442DBD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B3F4BE-3489-422B-9EB1-32D0C09146AC}" type="pres">
      <dgm:prSet presAssocID="{A4ECF9D0-FE31-4E2E-B362-11FD5B442DBD}" presName="accent_1" presStyleCnt="0"/>
      <dgm:spPr/>
    </dgm:pt>
    <dgm:pt modelId="{42BB0D7D-2BEA-4357-8CAC-FEA92A17BD85}" type="pres">
      <dgm:prSet presAssocID="{A4ECF9D0-FE31-4E2E-B362-11FD5B442DBD}" presName="accentRepeatNode" presStyleLbl="solidFgAcc1" presStyleIdx="0" presStyleCnt="3"/>
      <dgm:spPr/>
    </dgm:pt>
    <dgm:pt modelId="{CCD6D20D-7CF7-41CA-B2FC-831A03051D48}" type="pres">
      <dgm:prSet presAssocID="{6CCCD8CA-3BC7-4605-A863-A2EDB6F27E48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848444-4C96-4DFF-BFFA-17065DB0247D}" type="pres">
      <dgm:prSet presAssocID="{6CCCD8CA-3BC7-4605-A863-A2EDB6F27E48}" presName="accent_2" presStyleCnt="0"/>
      <dgm:spPr/>
    </dgm:pt>
    <dgm:pt modelId="{5EAA8D06-DCEC-43CF-B363-9F9F012E6FAE}" type="pres">
      <dgm:prSet presAssocID="{6CCCD8CA-3BC7-4605-A863-A2EDB6F27E48}" presName="accentRepeatNode" presStyleLbl="solidFgAcc1" presStyleIdx="1" presStyleCnt="3"/>
      <dgm:spPr/>
    </dgm:pt>
    <dgm:pt modelId="{29CCCAAD-B10F-419E-A3D9-D8B7628E7492}" type="pres">
      <dgm:prSet presAssocID="{8D1DC77F-04AD-4174-AB3C-0344F6B3E251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A6834-3737-48AB-9BFF-CF2C6E951E9C}" type="pres">
      <dgm:prSet presAssocID="{8D1DC77F-04AD-4174-AB3C-0344F6B3E251}" presName="accent_3" presStyleCnt="0"/>
      <dgm:spPr/>
    </dgm:pt>
    <dgm:pt modelId="{8BB579A7-68EA-470C-94DF-F09B9EF2E529}" type="pres">
      <dgm:prSet presAssocID="{8D1DC77F-04AD-4174-AB3C-0344F6B3E251}" presName="accentRepeatNode" presStyleLbl="solidFgAcc1" presStyleIdx="2" presStyleCnt="3"/>
      <dgm:spPr/>
    </dgm:pt>
  </dgm:ptLst>
  <dgm:cxnLst>
    <dgm:cxn modelId="{4C213A22-6B7C-40BD-AA29-47BA22B37611}" srcId="{A457C420-65A9-40AB-AE5A-A23120349DA4}" destId="{8D1DC77F-04AD-4174-AB3C-0344F6B3E251}" srcOrd="2" destOrd="0" parTransId="{223ACFF7-0BDF-4AEE-9EBF-D54182FC51C0}" sibTransId="{F74FD84D-ED4D-4862-91E9-0DCD3B27079B}"/>
    <dgm:cxn modelId="{FCCCCB81-7A43-44E9-9837-14E51EC603D6}" type="presOf" srcId="{A4ECF9D0-FE31-4E2E-B362-11FD5B442DBD}" destId="{97119B85-3D54-4B29-B69F-533D6DD773B8}" srcOrd="0" destOrd="0" presId="urn:microsoft.com/office/officeart/2008/layout/VerticalCurvedList"/>
    <dgm:cxn modelId="{A531D146-6E56-4A66-A7AA-91263B37C739}" type="presOf" srcId="{6CCCD8CA-3BC7-4605-A863-A2EDB6F27E48}" destId="{CCD6D20D-7CF7-41CA-B2FC-831A03051D48}" srcOrd="0" destOrd="0" presId="urn:microsoft.com/office/officeart/2008/layout/VerticalCurvedList"/>
    <dgm:cxn modelId="{E56A64BB-AA2D-46F8-8F3C-A5CA2BE3FE70}" type="presOf" srcId="{8D1DC77F-04AD-4174-AB3C-0344F6B3E251}" destId="{29CCCAAD-B10F-419E-A3D9-D8B7628E7492}" srcOrd="0" destOrd="0" presId="urn:microsoft.com/office/officeart/2008/layout/VerticalCurvedList"/>
    <dgm:cxn modelId="{F1837482-5849-4A65-BD30-0683F929C8FE}" type="presOf" srcId="{756B5221-52EF-4D02-B156-1FE0A3A2266C}" destId="{2C2B7A66-ACEE-4833-8D07-3960C65ABC93}" srcOrd="0" destOrd="0" presId="urn:microsoft.com/office/officeart/2008/layout/VerticalCurvedList"/>
    <dgm:cxn modelId="{8E5C397B-E992-41E9-8667-2DD200DCA268}" srcId="{A457C420-65A9-40AB-AE5A-A23120349DA4}" destId="{A4ECF9D0-FE31-4E2E-B362-11FD5B442DBD}" srcOrd="0" destOrd="0" parTransId="{24F77199-0537-49C1-8E49-92E692794247}" sibTransId="{756B5221-52EF-4D02-B156-1FE0A3A2266C}"/>
    <dgm:cxn modelId="{3EF68E27-3861-46CF-8626-5339247A0584}" srcId="{A457C420-65A9-40AB-AE5A-A23120349DA4}" destId="{6CCCD8CA-3BC7-4605-A863-A2EDB6F27E48}" srcOrd="1" destOrd="0" parTransId="{751EAE53-E2DC-4FBF-BA23-702DAF7297AB}" sibTransId="{6E26A8D6-A7F8-4689-A0DE-6566534F0E7F}"/>
    <dgm:cxn modelId="{09CB94B0-D119-4F91-9937-A28C720170C2}" type="presOf" srcId="{A457C420-65A9-40AB-AE5A-A23120349DA4}" destId="{70FF41CF-715B-4852-8F35-7AB55BD38F04}" srcOrd="0" destOrd="0" presId="urn:microsoft.com/office/officeart/2008/layout/VerticalCurvedList"/>
    <dgm:cxn modelId="{12716170-376A-49C9-ADED-7285DB7DE426}" type="presParOf" srcId="{70FF41CF-715B-4852-8F35-7AB55BD38F04}" destId="{80FE097F-6669-4B3E-8B06-D7C8732A30E3}" srcOrd="0" destOrd="0" presId="urn:microsoft.com/office/officeart/2008/layout/VerticalCurvedList"/>
    <dgm:cxn modelId="{F62DFBB3-67A9-4320-955E-DD1B3FDC46C8}" type="presParOf" srcId="{80FE097F-6669-4B3E-8B06-D7C8732A30E3}" destId="{666462A8-8395-4C02-B0FB-8FB6C7A35F21}" srcOrd="0" destOrd="0" presId="urn:microsoft.com/office/officeart/2008/layout/VerticalCurvedList"/>
    <dgm:cxn modelId="{F60D9C46-29FD-4984-BFD7-0C65E3CBF775}" type="presParOf" srcId="{666462A8-8395-4C02-B0FB-8FB6C7A35F21}" destId="{8F2F4431-F4F4-4109-A6F2-828CE942D6CA}" srcOrd="0" destOrd="0" presId="urn:microsoft.com/office/officeart/2008/layout/VerticalCurvedList"/>
    <dgm:cxn modelId="{050049AF-C56E-4E06-A109-63B585E3EA4A}" type="presParOf" srcId="{666462A8-8395-4C02-B0FB-8FB6C7A35F21}" destId="{2C2B7A66-ACEE-4833-8D07-3960C65ABC93}" srcOrd="1" destOrd="0" presId="urn:microsoft.com/office/officeart/2008/layout/VerticalCurvedList"/>
    <dgm:cxn modelId="{DF0CB665-BA75-4AE8-8529-EECD733F8679}" type="presParOf" srcId="{666462A8-8395-4C02-B0FB-8FB6C7A35F21}" destId="{A2633327-0AC4-42EB-92A1-E61B125777AE}" srcOrd="2" destOrd="0" presId="urn:microsoft.com/office/officeart/2008/layout/VerticalCurvedList"/>
    <dgm:cxn modelId="{4FFDEDCE-3983-4280-AADB-B6A4C54450B1}" type="presParOf" srcId="{666462A8-8395-4C02-B0FB-8FB6C7A35F21}" destId="{55D64612-4D05-45B5-86F8-EF8CB3467561}" srcOrd="3" destOrd="0" presId="urn:microsoft.com/office/officeart/2008/layout/VerticalCurvedList"/>
    <dgm:cxn modelId="{CBF87760-3EAE-4146-A7BB-C28507ECCEB9}" type="presParOf" srcId="{80FE097F-6669-4B3E-8B06-D7C8732A30E3}" destId="{97119B85-3D54-4B29-B69F-533D6DD773B8}" srcOrd="1" destOrd="0" presId="urn:microsoft.com/office/officeart/2008/layout/VerticalCurvedList"/>
    <dgm:cxn modelId="{EA819B43-AF15-4DB6-8AE5-E387940AF572}" type="presParOf" srcId="{80FE097F-6669-4B3E-8B06-D7C8732A30E3}" destId="{55B3F4BE-3489-422B-9EB1-32D0C09146AC}" srcOrd="2" destOrd="0" presId="urn:microsoft.com/office/officeart/2008/layout/VerticalCurvedList"/>
    <dgm:cxn modelId="{1D832EFA-DF95-4A7F-AADA-43F6CEFE0F23}" type="presParOf" srcId="{55B3F4BE-3489-422B-9EB1-32D0C09146AC}" destId="{42BB0D7D-2BEA-4357-8CAC-FEA92A17BD85}" srcOrd="0" destOrd="0" presId="urn:microsoft.com/office/officeart/2008/layout/VerticalCurvedList"/>
    <dgm:cxn modelId="{E1CBBDAA-9D33-4453-8BD1-FBD173AB20DB}" type="presParOf" srcId="{80FE097F-6669-4B3E-8B06-D7C8732A30E3}" destId="{CCD6D20D-7CF7-41CA-B2FC-831A03051D48}" srcOrd="3" destOrd="0" presId="urn:microsoft.com/office/officeart/2008/layout/VerticalCurvedList"/>
    <dgm:cxn modelId="{111E82B7-CE21-49DC-98F6-297ADB93E05B}" type="presParOf" srcId="{80FE097F-6669-4B3E-8B06-D7C8732A30E3}" destId="{75848444-4C96-4DFF-BFFA-17065DB0247D}" srcOrd="4" destOrd="0" presId="urn:microsoft.com/office/officeart/2008/layout/VerticalCurvedList"/>
    <dgm:cxn modelId="{EF44C507-14BA-441D-A621-1B6602F90515}" type="presParOf" srcId="{75848444-4C96-4DFF-BFFA-17065DB0247D}" destId="{5EAA8D06-DCEC-43CF-B363-9F9F012E6FAE}" srcOrd="0" destOrd="0" presId="urn:microsoft.com/office/officeart/2008/layout/VerticalCurvedList"/>
    <dgm:cxn modelId="{9104179C-E9A2-4246-9102-3BBB43BDE20E}" type="presParOf" srcId="{80FE097F-6669-4B3E-8B06-D7C8732A30E3}" destId="{29CCCAAD-B10F-419E-A3D9-D8B7628E7492}" srcOrd="5" destOrd="0" presId="urn:microsoft.com/office/officeart/2008/layout/VerticalCurvedList"/>
    <dgm:cxn modelId="{CFF02578-F89C-477D-BFF0-B07AF7FD91BD}" type="presParOf" srcId="{80FE097F-6669-4B3E-8B06-D7C8732A30E3}" destId="{661A6834-3737-48AB-9BFF-CF2C6E951E9C}" srcOrd="6" destOrd="0" presId="urn:microsoft.com/office/officeart/2008/layout/VerticalCurvedList"/>
    <dgm:cxn modelId="{D7CADBF2-673B-40DB-A0ED-7EE3840263E8}" type="presParOf" srcId="{661A6834-3737-48AB-9BFF-CF2C6E951E9C}" destId="{8BB579A7-68EA-470C-94DF-F09B9EF2E52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VY_32_INOVACE_678_A_BIT_OF_AND_A_FEW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</a:t>
          </a:r>
          <a:r>
            <a:rPr lang="cs-CZ" sz="1800" kern="1200" dirty="0" smtClean="0"/>
            <a:t>A bit </a:t>
          </a:r>
          <a:r>
            <a:rPr lang="cs-CZ" sz="1800" kern="1200" dirty="0" err="1" smtClean="0"/>
            <a:t>of</a:t>
          </a:r>
          <a:r>
            <a:rPr lang="cs-CZ" sz="1800" kern="1200" dirty="0" smtClean="0"/>
            <a:t>/a </a:t>
          </a:r>
          <a:r>
            <a:rPr lang="cs-CZ" sz="1800" kern="1200" dirty="0" err="1" smtClean="0"/>
            <a:t>few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B7A66-ACEE-4833-8D07-3960C65ABC93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119B85-3D54-4B29-B69F-533D6DD773B8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96520" rIns="96520" bIns="9652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err="1" smtClean="0"/>
            <a:t>An</a:t>
          </a:r>
          <a:r>
            <a:rPr lang="cs-CZ" sz="3800" kern="1200" dirty="0" smtClean="0"/>
            <a:t> </a:t>
          </a:r>
          <a:r>
            <a:rPr lang="cs-CZ" sz="3800" kern="1200" dirty="0" err="1" smtClean="0"/>
            <a:t>apple</a:t>
          </a:r>
          <a:r>
            <a:rPr lang="cs-CZ" sz="3800" kern="1200" dirty="0" smtClean="0"/>
            <a:t> – 7 </a:t>
          </a:r>
          <a:r>
            <a:rPr lang="cs-CZ" sz="3800" kern="1200" dirty="0" err="1" smtClean="0"/>
            <a:t>apples</a:t>
          </a:r>
          <a:endParaRPr lang="cs-CZ" sz="3800" kern="1200" dirty="0"/>
        </a:p>
      </dsp:txBody>
      <dsp:txXfrm>
        <a:off x="564979" y="406400"/>
        <a:ext cx="5475833" cy="812800"/>
      </dsp:txXfrm>
    </dsp:sp>
    <dsp:sp modelId="{42BB0D7D-2BEA-4357-8CAC-FEA92A17BD85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6D20D-7CF7-41CA-B2FC-831A03051D48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96520" rIns="96520" bIns="9652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err="1" smtClean="0"/>
            <a:t>An</a:t>
          </a:r>
          <a:r>
            <a:rPr lang="cs-CZ" sz="3800" kern="1200" dirty="0" smtClean="0"/>
            <a:t> </a:t>
          </a:r>
          <a:r>
            <a:rPr lang="cs-CZ" sz="3800" kern="1200" dirty="0" err="1" smtClean="0"/>
            <a:t>orange</a:t>
          </a:r>
          <a:r>
            <a:rPr lang="cs-CZ" sz="3800" kern="1200" dirty="0" smtClean="0"/>
            <a:t> – 2 </a:t>
          </a:r>
          <a:r>
            <a:rPr lang="cs-CZ" sz="3800" kern="1200" dirty="0" err="1" smtClean="0"/>
            <a:t>oranges</a:t>
          </a:r>
          <a:endParaRPr lang="cs-CZ" sz="3800" kern="1200" dirty="0"/>
        </a:p>
      </dsp:txBody>
      <dsp:txXfrm>
        <a:off x="860432" y="1625599"/>
        <a:ext cx="5180380" cy="812800"/>
      </dsp:txXfrm>
    </dsp:sp>
    <dsp:sp modelId="{5EAA8D06-DCEC-43CF-B363-9F9F012E6FAE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CCCAAD-B10F-419E-A3D9-D8B7628E7492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96520" rIns="96520" bIns="9652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A </a:t>
          </a:r>
          <a:r>
            <a:rPr lang="cs-CZ" sz="3800" kern="1200" dirty="0" err="1" smtClean="0"/>
            <a:t>sausage</a:t>
          </a:r>
          <a:r>
            <a:rPr lang="cs-CZ" sz="3800" kern="1200" dirty="0" smtClean="0"/>
            <a:t> – 4 </a:t>
          </a:r>
          <a:r>
            <a:rPr lang="cs-CZ" sz="3800" kern="1200" dirty="0" err="1" smtClean="0"/>
            <a:t>sausages</a:t>
          </a:r>
          <a:endParaRPr lang="cs-CZ" sz="3800" kern="1200" dirty="0"/>
        </a:p>
      </dsp:txBody>
      <dsp:txXfrm>
        <a:off x="564979" y="2844800"/>
        <a:ext cx="5475833" cy="812800"/>
      </dsp:txXfrm>
    </dsp:sp>
    <dsp:sp modelId="{8BB579A7-68EA-470C-94DF-F09B9EF2E529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B7A66-ACEE-4833-8D07-3960C65ABC93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119B85-3D54-4B29-B69F-533D6DD773B8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106680" rIns="106680" bIns="10668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Some</a:t>
          </a:r>
          <a:r>
            <a:rPr lang="cs-CZ" sz="4200" kern="1200" dirty="0" smtClean="0"/>
            <a:t> </a:t>
          </a:r>
          <a:r>
            <a:rPr lang="cs-CZ" sz="4200" kern="1200" dirty="0" err="1" smtClean="0"/>
            <a:t>milk</a:t>
          </a:r>
          <a:endParaRPr lang="cs-CZ" sz="4200" kern="1200" dirty="0"/>
        </a:p>
      </dsp:txBody>
      <dsp:txXfrm>
        <a:off x="564979" y="406400"/>
        <a:ext cx="5475833" cy="812800"/>
      </dsp:txXfrm>
    </dsp:sp>
    <dsp:sp modelId="{42BB0D7D-2BEA-4357-8CAC-FEA92A17BD85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6D20D-7CF7-41CA-B2FC-831A03051D48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106680" rIns="106680" bIns="10668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butter</a:t>
          </a:r>
          <a:endParaRPr lang="cs-CZ" sz="4200" kern="1200" dirty="0"/>
        </a:p>
      </dsp:txBody>
      <dsp:txXfrm>
        <a:off x="860432" y="1625599"/>
        <a:ext cx="5180380" cy="812800"/>
      </dsp:txXfrm>
    </dsp:sp>
    <dsp:sp modelId="{5EAA8D06-DCEC-43CF-B363-9F9F012E6FAE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CCCAAD-B10F-419E-A3D9-D8B7628E7492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106680" rIns="106680" bIns="10668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A lot </a:t>
          </a:r>
          <a:r>
            <a:rPr lang="cs-CZ" sz="4200" kern="1200" dirty="0" err="1" smtClean="0"/>
            <a:t>of</a:t>
          </a:r>
          <a:r>
            <a:rPr lang="cs-CZ" sz="4200" kern="1200" dirty="0" smtClean="0"/>
            <a:t> </a:t>
          </a:r>
          <a:r>
            <a:rPr lang="cs-CZ" sz="4200" kern="1200" dirty="0" err="1" smtClean="0"/>
            <a:t>rice</a:t>
          </a:r>
          <a:endParaRPr lang="cs-CZ" sz="4200" kern="1200" dirty="0"/>
        </a:p>
      </dsp:txBody>
      <dsp:txXfrm>
        <a:off x="564979" y="2844800"/>
        <a:ext cx="5475833" cy="812800"/>
      </dsp:txXfrm>
    </dsp:sp>
    <dsp:sp modelId="{8BB579A7-68EA-470C-94DF-F09B9EF2E529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1779168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při používání a bit </a:t>
            </a:r>
            <a:r>
              <a:rPr lang="cs-CZ" sz="2800" dirty="0" err="1" smtClean="0"/>
              <a:t>of</a:t>
            </a:r>
            <a:r>
              <a:rPr lang="cs-CZ" sz="2800" dirty="0" smtClean="0"/>
              <a:t>/ a </a:t>
            </a:r>
            <a:r>
              <a:rPr lang="cs-CZ" sz="2800" dirty="0" err="1" smtClean="0"/>
              <a:t>few</a:t>
            </a:r>
            <a:r>
              <a:rPr lang="cs-CZ" sz="2800" dirty="0" smtClean="0"/>
              <a:t>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8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23. 12. 2012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few</a:t>
            </a:r>
            <a:r>
              <a:rPr lang="cs-CZ" dirty="0" smtClean="0"/>
              <a:t>, a bit </a:t>
            </a:r>
            <a:r>
              <a:rPr lang="cs-CZ" dirty="0" err="1" smtClean="0"/>
              <a:t>of</a:t>
            </a:r>
            <a:r>
              <a:rPr lang="cs-CZ" dirty="0" smtClean="0"/>
              <a:t>, </a:t>
            </a:r>
            <a:r>
              <a:rPr lang="cs-CZ" dirty="0" err="1" smtClean="0"/>
              <a:t>apples</a:t>
            </a:r>
            <a:r>
              <a:rPr lang="cs-CZ" dirty="0" smtClean="0"/>
              <a:t>, </a:t>
            </a:r>
            <a:r>
              <a:rPr lang="cs-CZ" dirty="0" err="1" smtClean="0"/>
              <a:t>oranges</a:t>
            </a:r>
            <a:r>
              <a:rPr lang="cs-CZ" dirty="0" smtClean="0"/>
              <a:t>, </a:t>
            </a:r>
            <a:r>
              <a:rPr lang="cs-CZ" dirty="0" err="1" smtClean="0"/>
              <a:t>sausages</a:t>
            </a:r>
            <a:r>
              <a:rPr lang="cs-CZ" dirty="0" smtClean="0"/>
              <a:t>, </a:t>
            </a:r>
            <a:r>
              <a:rPr lang="cs-CZ" dirty="0" err="1" smtClean="0"/>
              <a:t>potatoes</a:t>
            </a:r>
            <a:r>
              <a:rPr lang="cs-CZ" dirty="0" smtClean="0"/>
              <a:t>, </a:t>
            </a:r>
            <a:r>
              <a:rPr lang="cs-CZ" dirty="0" err="1" smtClean="0"/>
              <a:t>milk</a:t>
            </a:r>
            <a:r>
              <a:rPr lang="cs-CZ" dirty="0" smtClean="0"/>
              <a:t>, </a:t>
            </a:r>
            <a:r>
              <a:rPr lang="cs-CZ" dirty="0" err="1" smtClean="0"/>
              <a:t>butter</a:t>
            </a:r>
            <a:r>
              <a:rPr lang="cs-CZ" dirty="0" smtClean="0"/>
              <a:t>, </a:t>
            </a:r>
            <a:r>
              <a:rPr lang="cs-CZ" dirty="0" err="1" smtClean="0"/>
              <a:t>rice</a:t>
            </a:r>
            <a:r>
              <a:rPr lang="cs-CZ" dirty="0" smtClean="0"/>
              <a:t>, </a:t>
            </a:r>
            <a:r>
              <a:rPr lang="cs-CZ" dirty="0" err="1" smtClean="0"/>
              <a:t>wine</a:t>
            </a:r>
            <a:r>
              <a:rPr lang="cs-CZ" dirty="0" smtClean="0"/>
              <a:t>, </a:t>
            </a:r>
            <a:r>
              <a:rPr lang="cs-CZ" dirty="0" err="1" smtClean="0"/>
              <a:t>sugar</a:t>
            </a:r>
            <a:r>
              <a:rPr lang="cs-CZ" dirty="0" smtClean="0"/>
              <a:t>, </a:t>
            </a: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carrots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5" name="Obdélník 4"/>
          <p:cNvSpPr/>
          <p:nvPr/>
        </p:nvSpPr>
        <p:spPr>
          <a:xfrm>
            <a:off x="107504" y="2564904"/>
            <a:ext cx="885698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 BIT OF/A FEW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488759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VYJADŘUJE MALÉ MNOŽSTVÍ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108012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/>
              <a:t>Některá podstatná jména jsou: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Popisek s obousměrnou vodorovnou šipkou 1"/>
          <p:cNvSpPr/>
          <p:nvPr/>
        </p:nvSpPr>
        <p:spPr>
          <a:xfrm>
            <a:off x="3275856" y="3284984"/>
            <a:ext cx="2232248" cy="2808312"/>
          </a:xfrm>
          <a:prstGeom prst="leftRightArrow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2C2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36510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Počitatelná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4388485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Nepočitatelná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4522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FEW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54452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BIT OF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332657"/>
            <a:ext cx="9144000" cy="648071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COUNTABLE NOUNS – POČITATELNÁ PODSTATNÁ JMÉNA</a:t>
            </a:r>
            <a:endParaRPr lang="cs-CZ" sz="2800" b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9251492"/>
              </p:ext>
            </p:extLst>
          </p:nvPr>
        </p:nvGraphicFramePr>
        <p:xfrm>
          <a:off x="34630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 4"/>
          <p:cNvSpPr/>
          <p:nvPr/>
        </p:nvSpPr>
        <p:spPr>
          <a:xfrm>
            <a:off x="6180562" y="1988840"/>
            <a:ext cx="2987824" cy="381642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 FEW</a:t>
            </a:r>
            <a:endParaRPr lang="cs-CZ" sz="5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9407" y="580526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 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 – pár brambor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05273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jednotné i množné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0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9181671"/>
              </p:ext>
            </p:extLst>
          </p:nvPr>
        </p:nvGraphicFramePr>
        <p:xfrm>
          <a:off x="34630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580526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Př. A  bit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r>
              <a:rPr lang="cs-CZ" dirty="0" smtClean="0"/>
              <a:t> – trochu vína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05273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jednotné, ALE NEMAJÍ množné číslo!</a:t>
            </a:r>
            <a:endParaRPr lang="cs-CZ" dirty="0"/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32657"/>
            <a:ext cx="9144000" cy="6480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UNCOUNTABLE NOUNS – NEPOČITATELNÁ PODSTATNÁ JMÉNA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6180562" y="1988840"/>
            <a:ext cx="2987824" cy="381642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 BIT OF</a:t>
            </a:r>
            <a:endParaRPr lang="cs-CZ" sz="5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39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Doplňte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79" y="2924944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meat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7979" y="4149080"/>
            <a:ext cx="8413045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sausages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3143" y="234888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A bit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sugar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77979" y="3457284"/>
            <a:ext cx="8428453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bit </a:t>
            </a:r>
            <a:r>
              <a:rPr lang="cs-CZ" sz="2800" dirty="0" err="1" smtClean="0">
                <a:solidFill>
                  <a:schemeClr val="tx1"/>
                </a:solidFill>
              </a:rPr>
              <a:t>of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meat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83143" y="469033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</a:t>
            </a:r>
            <a:r>
              <a:rPr lang="cs-CZ" sz="2800" dirty="0" err="1" smtClean="0"/>
              <a:t>few</a:t>
            </a:r>
            <a:r>
              <a:rPr lang="cs-CZ" sz="2800" dirty="0" smtClean="0"/>
              <a:t> </a:t>
            </a:r>
            <a:r>
              <a:rPr lang="cs-CZ" sz="2800" dirty="0" err="1" smtClean="0"/>
              <a:t>sausages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27018" y="5906938"/>
            <a:ext cx="8491487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</a:rPr>
              <a:t>few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carrots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7018" y="5307021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carrots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83143" y="1861592"/>
            <a:ext cx="8535362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sugar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664</TotalTime>
  <Words>215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Doplňte.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97</cp:revision>
  <dcterms:created xsi:type="dcterms:W3CDTF">2011-06-20T10:40:08Z</dcterms:created>
  <dcterms:modified xsi:type="dcterms:W3CDTF">2013-12-10T19:24:49Z</dcterms:modified>
</cp:coreProperties>
</file>