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7" r:id="rId4"/>
    <p:sldId id="263" r:id="rId5"/>
    <p:sldId id="269" r:id="rId6"/>
    <p:sldId id="270" r:id="rId7"/>
    <p:sldId id="266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2C24A"/>
    <a:srgbClr val="FBCB43"/>
    <a:srgbClr val="ECFB2F"/>
    <a:srgbClr val="73E824"/>
    <a:srgbClr val="A3EA22"/>
    <a:srgbClr val="11CEFB"/>
    <a:srgbClr val="1EFF0D"/>
    <a:srgbClr val="52C04C"/>
    <a:srgbClr val="FA8504"/>
    <a:srgbClr val="F26F0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SIMONA ŠTRANCOVÁ, DIS.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</a:t>
          </a:r>
          <a:r>
            <a:rPr lang="cs-CZ" sz="1800" smtClean="0"/>
            <a:t>: STUPŇOVÁNÍ </a:t>
          </a:r>
          <a:r>
            <a:rPr lang="cs-CZ" sz="1800" dirty="0" smtClean="0"/>
            <a:t>PŘÍDAVNÝCH JMEN - VÍCESLABIČNÁ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VY_32_INOVACE_678_STUPŇOVÁNÍ_PŘÍDAVNÝCH_JMEN_VÍCESLABIČNÁ</a:t>
          </a:r>
          <a:endParaRPr lang="cs-CZ" sz="18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A03AD878-CF43-4F96-8316-656D59CB02B4}" type="presOf" srcId="{23DE21E6-671D-41EF-A4B8-4CB61DD21CB9}" destId="{D765D62F-75B8-4F0E-BC22-04FC3BAECA31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E85A2C72-F01E-472A-A605-E531046ADC9E}" type="presOf" srcId="{23DE21E6-671D-41EF-A4B8-4CB61DD21CB9}" destId="{20EFD393-BD0F-4866-BD5F-B29A45D964CD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A69A3F40-808A-431D-80B7-6AEA19874A28}" type="presParOf" srcId="{333A1088-737F-45CB-B68E-254E46348037}" destId="{B802C839-24C6-47E7-BAF8-A79343132CBC}" srcOrd="12" destOrd="0" presId="urn:microsoft.com/office/officeart/2005/8/layout/target3"/>
    <dgm:cxn modelId="{83C1035A-8BED-433E-BB38-94D39AA94E95}" type="presParOf" srcId="{333A1088-737F-45CB-B68E-254E46348037}" destId="{10B0AAF3-16BE-4B9A-A567-5D5A0E0FD953}" srcOrd="13" destOrd="0" presId="urn:microsoft.com/office/officeart/2005/8/layout/target3"/>
    <dgm:cxn modelId="{75CE20E6-530F-414F-B8BC-05348116332A}" type="presParOf" srcId="{333A1088-737F-45CB-B68E-254E46348037}" destId="{20EFD393-BD0F-4866-BD5F-B29A45D964CD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8574C848-C7D1-4B35-8C39-02BC0EBAEC7E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14A4522-B53F-4BD0-844B-A07C6BA28C8D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</dgm:pt>
    <dgm:pt modelId="{768650FC-1D61-4AF0-8C59-77C6CE6D250F}">
      <dgm:prSet phldrT="[Text]"/>
      <dgm:spPr/>
      <dgm:t>
        <a:bodyPr/>
        <a:lstStyle/>
        <a:p>
          <a:r>
            <a:rPr lang="cs-CZ" dirty="0" smtClean="0"/>
            <a:t>GORGEOUS</a:t>
          </a:r>
          <a:endParaRPr lang="cs-CZ" dirty="0"/>
        </a:p>
      </dgm:t>
    </dgm:pt>
    <dgm:pt modelId="{2D68FA29-6FA0-4802-B315-2BACC7E95429}" type="parTrans" cxnId="{4C90EA1D-2A84-4FE1-940E-D35267490D8A}">
      <dgm:prSet/>
      <dgm:spPr/>
      <dgm:t>
        <a:bodyPr/>
        <a:lstStyle/>
        <a:p>
          <a:endParaRPr lang="cs-CZ"/>
        </a:p>
      </dgm:t>
    </dgm:pt>
    <dgm:pt modelId="{45C1B675-8CD7-4727-A8D2-85CECC471C8A}" type="sibTrans" cxnId="{4C90EA1D-2A84-4FE1-940E-D35267490D8A}">
      <dgm:prSet/>
      <dgm:spPr/>
      <dgm:t>
        <a:bodyPr/>
        <a:lstStyle/>
        <a:p>
          <a:endParaRPr lang="cs-CZ"/>
        </a:p>
      </dgm:t>
    </dgm:pt>
    <dgm:pt modelId="{42CD3152-864D-45A2-8A83-F98DD9540164}">
      <dgm:prSet phldrT="[Text]"/>
      <dgm:spPr/>
      <dgm:t>
        <a:bodyPr/>
        <a:lstStyle/>
        <a:p>
          <a:r>
            <a:rPr lang="cs-CZ" dirty="0" smtClean="0"/>
            <a:t>MORE GORGEOUS</a:t>
          </a:r>
          <a:endParaRPr lang="cs-CZ" dirty="0"/>
        </a:p>
      </dgm:t>
    </dgm:pt>
    <dgm:pt modelId="{685CD85A-2531-4883-A067-A5B962F6B7C0}" type="parTrans" cxnId="{9AB6C3CA-E4D0-4BAD-9A56-F267C4F90E5D}">
      <dgm:prSet/>
      <dgm:spPr/>
      <dgm:t>
        <a:bodyPr/>
        <a:lstStyle/>
        <a:p>
          <a:endParaRPr lang="cs-CZ"/>
        </a:p>
      </dgm:t>
    </dgm:pt>
    <dgm:pt modelId="{C02ABD3D-434C-4259-AAA4-ACF9EB312841}" type="sibTrans" cxnId="{9AB6C3CA-E4D0-4BAD-9A56-F267C4F90E5D}">
      <dgm:prSet/>
      <dgm:spPr/>
      <dgm:t>
        <a:bodyPr/>
        <a:lstStyle/>
        <a:p>
          <a:endParaRPr lang="cs-CZ"/>
        </a:p>
      </dgm:t>
    </dgm:pt>
    <dgm:pt modelId="{1BE0E650-4431-4784-82B5-DD758AB398B0}">
      <dgm:prSet phldrT="[Text]"/>
      <dgm:spPr/>
      <dgm:t>
        <a:bodyPr/>
        <a:lstStyle/>
        <a:p>
          <a:r>
            <a:rPr lang="cs-CZ" dirty="0" smtClean="0"/>
            <a:t>THE MOST GORGEOUS</a:t>
          </a:r>
          <a:endParaRPr lang="cs-CZ" dirty="0"/>
        </a:p>
      </dgm:t>
    </dgm:pt>
    <dgm:pt modelId="{04FEC247-62EE-42FD-96CD-D3D8E0FD2D16}" type="parTrans" cxnId="{FCF122C8-66D2-4D71-99B3-19B7385CDF2D}">
      <dgm:prSet/>
      <dgm:spPr/>
      <dgm:t>
        <a:bodyPr/>
        <a:lstStyle/>
        <a:p>
          <a:endParaRPr lang="cs-CZ"/>
        </a:p>
      </dgm:t>
    </dgm:pt>
    <dgm:pt modelId="{A953B540-264D-46F3-8E98-B89A221D5F7C}" type="sibTrans" cxnId="{FCF122C8-66D2-4D71-99B3-19B7385CDF2D}">
      <dgm:prSet/>
      <dgm:spPr/>
      <dgm:t>
        <a:bodyPr/>
        <a:lstStyle/>
        <a:p>
          <a:endParaRPr lang="cs-CZ"/>
        </a:p>
      </dgm:t>
    </dgm:pt>
    <dgm:pt modelId="{9FF10AF1-673D-44B8-A964-E2AE22ECD393}" type="pres">
      <dgm:prSet presAssocID="{214A4522-B53F-4BD0-844B-A07C6BA28C8D}" presName="compositeShape" presStyleCnt="0">
        <dgm:presLayoutVars>
          <dgm:dir/>
          <dgm:resizeHandles/>
        </dgm:presLayoutVars>
      </dgm:prSet>
      <dgm:spPr/>
    </dgm:pt>
    <dgm:pt modelId="{2C54EB2E-8EF5-459F-B9BC-3FD5F353B6C2}" type="pres">
      <dgm:prSet presAssocID="{214A4522-B53F-4BD0-844B-A07C6BA28C8D}" presName="pyramid" presStyleLbl="node1" presStyleIdx="0" presStyleCnt="1"/>
      <dgm:spPr>
        <a:solidFill>
          <a:srgbClr val="ECFB2F"/>
        </a:solidFill>
      </dgm:spPr>
    </dgm:pt>
    <dgm:pt modelId="{7181CB36-944D-4B96-B3F5-78C2B37B8ECE}" type="pres">
      <dgm:prSet presAssocID="{214A4522-B53F-4BD0-844B-A07C6BA28C8D}" presName="theList" presStyleCnt="0"/>
      <dgm:spPr/>
    </dgm:pt>
    <dgm:pt modelId="{E0048F58-6498-43F9-834C-335F8C93AA78}" type="pres">
      <dgm:prSet presAssocID="{768650FC-1D61-4AF0-8C59-77C6CE6D250F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2A180A-EC7C-49B5-9308-4560E1A8F325}" type="pres">
      <dgm:prSet presAssocID="{768650FC-1D61-4AF0-8C59-77C6CE6D250F}" presName="aSpace" presStyleCnt="0"/>
      <dgm:spPr/>
    </dgm:pt>
    <dgm:pt modelId="{E6BCA42F-7A46-4FBB-BF65-5B1088469B41}" type="pres">
      <dgm:prSet presAssocID="{42CD3152-864D-45A2-8A83-F98DD9540164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BD7A01-0C1E-457E-B8C8-47500E132FAF}" type="pres">
      <dgm:prSet presAssocID="{42CD3152-864D-45A2-8A83-F98DD9540164}" presName="aSpace" presStyleCnt="0"/>
      <dgm:spPr/>
    </dgm:pt>
    <dgm:pt modelId="{2E31A74C-986A-4B3E-A461-72EBF3882151}" type="pres">
      <dgm:prSet presAssocID="{1BE0E650-4431-4784-82B5-DD758AB398B0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D52D18-12BE-4DB1-8E40-968FBEB5E8A3}" type="pres">
      <dgm:prSet presAssocID="{1BE0E650-4431-4784-82B5-DD758AB398B0}" presName="aSpace" presStyleCnt="0"/>
      <dgm:spPr/>
    </dgm:pt>
  </dgm:ptLst>
  <dgm:cxnLst>
    <dgm:cxn modelId="{C3F036C9-A044-4C6D-B08C-0C11A55B50D2}" type="presOf" srcId="{1BE0E650-4431-4784-82B5-DD758AB398B0}" destId="{2E31A74C-986A-4B3E-A461-72EBF3882151}" srcOrd="0" destOrd="0" presId="urn:microsoft.com/office/officeart/2005/8/layout/pyramid2"/>
    <dgm:cxn modelId="{D5B8C54A-8C75-4BAC-9BC5-ABD401C6AC1F}" type="presOf" srcId="{42CD3152-864D-45A2-8A83-F98DD9540164}" destId="{E6BCA42F-7A46-4FBB-BF65-5B1088469B41}" srcOrd="0" destOrd="0" presId="urn:microsoft.com/office/officeart/2005/8/layout/pyramid2"/>
    <dgm:cxn modelId="{4C90EA1D-2A84-4FE1-940E-D35267490D8A}" srcId="{214A4522-B53F-4BD0-844B-A07C6BA28C8D}" destId="{768650FC-1D61-4AF0-8C59-77C6CE6D250F}" srcOrd="0" destOrd="0" parTransId="{2D68FA29-6FA0-4802-B315-2BACC7E95429}" sibTransId="{45C1B675-8CD7-4727-A8D2-85CECC471C8A}"/>
    <dgm:cxn modelId="{7468EEDE-AC25-40C2-9C53-7C7FEC2F84F9}" type="presOf" srcId="{768650FC-1D61-4AF0-8C59-77C6CE6D250F}" destId="{E0048F58-6498-43F9-834C-335F8C93AA78}" srcOrd="0" destOrd="0" presId="urn:microsoft.com/office/officeart/2005/8/layout/pyramid2"/>
    <dgm:cxn modelId="{9AB6C3CA-E4D0-4BAD-9A56-F267C4F90E5D}" srcId="{214A4522-B53F-4BD0-844B-A07C6BA28C8D}" destId="{42CD3152-864D-45A2-8A83-F98DD9540164}" srcOrd="1" destOrd="0" parTransId="{685CD85A-2531-4883-A067-A5B962F6B7C0}" sibTransId="{C02ABD3D-434C-4259-AAA4-ACF9EB312841}"/>
    <dgm:cxn modelId="{FCF122C8-66D2-4D71-99B3-19B7385CDF2D}" srcId="{214A4522-B53F-4BD0-844B-A07C6BA28C8D}" destId="{1BE0E650-4431-4784-82B5-DD758AB398B0}" srcOrd="2" destOrd="0" parTransId="{04FEC247-62EE-42FD-96CD-D3D8E0FD2D16}" sibTransId="{A953B540-264D-46F3-8E98-B89A221D5F7C}"/>
    <dgm:cxn modelId="{0DF8EA2D-CE33-47FD-AE39-72B6FB04592E}" type="presOf" srcId="{214A4522-B53F-4BD0-844B-A07C6BA28C8D}" destId="{9FF10AF1-673D-44B8-A964-E2AE22ECD393}" srcOrd="0" destOrd="0" presId="urn:microsoft.com/office/officeart/2005/8/layout/pyramid2"/>
    <dgm:cxn modelId="{47B0D408-62A3-4F1F-A807-BECFD552E04B}" type="presParOf" srcId="{9FF10AF1-673D-44B8-A964-E2AE22ECD393}" destId="{2C54EB2E-8EF5-459F-B9BC-3FD5F353B6C2}" srcOrd="0" destOrd="0" presId="urn:microsoft.com/office/officeart/2005/8/layout/pyramid2"/>
    <dgm:cxn modelId="{C6EBDC23-D35E-4B1E-AF8E-355D7A232A9C}" type="presParOf" srcId="{9FF10AF1-673D-44B8-A964-E2AE22ECD393}" destId="{7181CB36-944D-4B96-B3F5-78C2B37B8ECE}" srcOrd="1" destOrd="0" presId="urn:microsoft.com/office/officeart/2005/8/layout/pyramid2"/>
    <dgm:cxn modelId="{8E1E58D6-DFD9-4C5D-90CC-34FB7D30F101}" type="presParOf" srcId="{7181CB36-944D-4B96-B3F5-78C2B37B8ECE}" destId="{E0048F58-6498-43F9-834C-335F8C93AA78}" srcOrd="0" destOrd="0" presId="urn:microsoft.com/office/officeart/2005/8/layout/pyramid2"/>
    <dgm:cxn modelId="{A10B16E1-C834-419F-B632-A0A1D0E5FDF8}" type="presParOf" srcId="{7181CB36-944D-4B96-B3F5-78C2B37B8ECE}" destId="{632A180A-EC7C-49B5-9308-4560E1A8F325}" srcOrd="1" destOrd="0" presId="urn:microsoft.com/office/officeart/2005/8/layout/pyramid2"/>
    <dgm:cxn modelId="{2E25CB64-3E7B-43D1-9CE6-BCB4ABA9F90A}" type="presParOf" srcId="{7181CB36-944D-4B96-B3F5-78C2B37B8ECE}" destId="{E6BCA42F-7A46-4FBB-BF65-5B1088469B41}" srcOrd="2" destOrd="0" presId="urn:microsoft.com/office/officeart/2005/8/layout/pyramid2"/>
    <dgm:cxn modelId="{3F2CF145-98F8-4D1C-B288-8D8E9B2C0E53}" type="presParOf" srcId="{7181CB36-944D-4B96-B3F5-78C2B37B8ECE}" destId="{BBBD7A01-0C1E-457E-B8C8-47500E132FAF}" srcOrd="3" destOrd="0" presId="urn:microsoft.com/office/officeart/2005/8/layout/pyramid2"/>
    <dgm:cxn modelId="{797C3D18-324F-4A64-BE63-4A81868F03DD}" type="presParOf" srcId="{7181CB36-944D-4B96-B3F5-78C2B37B8ECE}" destId="{2E31A74C-986A-4B3E-A461-72EBF3882151}" srcOrd="4" destOrd="0" presId="urn:microsoft.com/office/officeart/2005/8/layout/pyramid2"/>
    <dgm:cxn modelId="{85E9620A-A10D-4979-8E86-544D31DFD17D}" type="presParOf" srcId="{7181CB36-944D-4B96-B3F5-78C2B37B8ECE}" destId="{37D52D18-12BE-4DB1-8E40-968FBEB5E8A3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14A4522-B53F-4BD0-844B-A07C6BA28C8D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</dgm:pt>
    <dgm:pt modelId="{768650FC-1D61-4AF0-8C59-77C6CE6D250F}">
      <dgm:prSet phldrT="[Text]"/>
      <dgm:spPr/>
      <dgm:t>
        <a:bodyPr/>
        <a:lstStyle/>
        <a:p>
          <a:r>
            <a:rPr lang="cs-CZ" dirty="0" smtClean="0"/>
            <a:t>INTERESTING</a:t>
          </a:r>
          <a:endParaRPr lang="cs-CZ" dirty="0"/>
        </a:p>
      </dgm:t>
    </dgm:pt>
    <dgm:pt modelId="{2D68FA29-6FA0-4802-B315-2BACC7E95429}" type="parTrans" cxnId="{4C90EA1D-2A84-4FE1-940E-D35267490D8A}">
      <dgm:prSet/>
      <dgm:spPr/>
      <dgm:t>
        <a:bodyPr/>
        <a:lstStyle/>
        <a:p>
          <a:endParaRPr lang="cs-CZ"/>
        </a:p>
      </dgm:t>
    </dgm:pt>
    <dgm:pt modelId="{45C1B675-8CD7-4727-A8D2-85CECC471C8A}" type="sibTrans" cxnId="{4C90EA1D-2A84-4FE1-940E-D35267490D8A}">
      <dgm:prSet/>
      <dgm:spPr/>
      <dgm:t>
        <a:bodyPr/>
        <a:lstStyle/>
        <a:p>
          <a:endParaRPr lang="cs-CZ"/>
        </a:p>
      </dgm:t>
    </dgm:pt>
    <dgm:pt modelId="{42CD3152-864D-45A2-8A83-F98DD9540164}">
      <dgm:prSet phldrT="[Text]"/>
      <dgm:spPr/>
      <dgm:t>
        <a:bodyPr/>
        <a:lstStyle/>
        <a:p>
          <a:r>
            <a:rPr lang="cs-CZ" dirty="0" smtClean="0"/>
            <a:t>MORE INTERESTING</a:t>
          </a:r>
          <a:endParaRPr lang="cs-CZ" dirty="0"/>
        </a:p>
      </dgm:t>
    </dgm:pt>
    <dgm:pt modelId="{685CD85A-2531-4883-A067-A5B962F6B7C0}" type="parTrans" cxnId="{9AB6C3CA-E4D0-4BAD-9A56-F267C4F90E5D}">
      <dgm:prSet/>
      <dgm:spPr/>
      <dgm:t>
        <a:bodyPr/>
        <a:lstStyle/>
        <a:p>
          <a:endParaRPr lang="cs-CZ"/>
        </a:p>
      </dgm:t>
    </dgm:pt>
    <dgm:pt modelId="{C02ABD3D-434C-4259-AAA4-ACF9EB312841}" type="sibTrans" cxnId="{9AB6C3CA-E4D0-4BAD-9A56-F267C4F90E5D}">
      <dgm:prSet/>
      <dgm:spPr/>
      <dgm:t>
        <a:bodyPr/>
        <a:lstStyle/>
        <a:p>
          <a:endParaRPr lang="cs-CZ"/>
        </a:p>
      </dgm:t>
    </dgm:pt>
    <dgm:pt modelId="{1BE0E650-4431-4784-82B5-DD758AB398B0}">
      <dgm:prSet phldrT="[Text]"/>
      <dgm:spPr/>
      <dgm:t>
        <a:bodyPr/>
        <a:lstStyle/>
        <a:p>
          <a:r>
            <a:rPr lang="cs-CZ" dirty="0" smtClean="0"/>
            <a:t>THE MOST INTERESTING</a:t>
          </a:r>
          <a:endParaRPr lang="cs-CZ" dirty="0"/>
        </a:p>
      </dgm:t>
    </dgm:pt>
    <dgm:pt modelId="{04FEC247-62EE-42FD-96CD-D3D8E0FD2D16}" type="parTrans" cxnId="{FCF122C8-66D2-4D71-99B3-19B7385CDF2D}">
      <dgm:prSet/>
      <dgm:spPr/>
      <dgm:t>
        <a:bodyPr/>
        <a:lstStyle/>
        <a:p>
          <a:endParaRPr lang="cs-CZ"/>
        </a:p>
      </dgm:t>
    </dgm:pt>
    <dgm:pt modelId="{A953B540-264D-46F3-8E98-B89A221D5F7C}" type="sibTrans" cxnId="{FCF122C8-66D2-4D71-99B3-19B7385CDF2D}">
      <dgm:prSet/>
      <dgm:spPr/>
      <dgm:t>
        <a:bodyPr/>
        <a:lstStyle/>
        <a:p>
          <a:endParaRPr lang="cs-CZ"/>
        </a:p>
      </dgm:t>
    </dgm:pt>
    <dgm:pt modelId="{9FF10AF1-673D-44B8-A964-E2AE22ECD393}" type="pres">
      <dgm:prSet presAssocID="{214A4522-B53F-4BD0-844B-A07C6BA28C8D}" presName="compositeShape" presStyleCnt="0">
        <dgm:presLayoutVars>
          <dgm:dir/>
          <dgm:resizeHandles/>
        </dgm:presLayoutVars>
      </dgm:prSet>
      <dgm:spPr/>
    </dgm:pt>
    <dgm:pt modelId="{2C54EB2E-8EF5-459F-B9BC-3FD5F353B6C2}" type="pres">
      <dgm:prSet presAssocID="{214A4522-B53F-4BD0-844B-A07C6BA28C8D}" presName="pyramid" presStyleLbl="node1" presStyleIdx="0" presStyleCnt="1"/>
      <dgm:spPr>
        <a:solidFill>
          <a:srgbClr val="ECFB2F"/>
        </a:solidFill>
      </dgm:spPr>
    </dgm:pt>
    <dgm:pt modelId="{7181CB36-944D-4B96-B3F5-78C2B37B8ECE}" type="pres">
      <dgm:prSet presAssocID="{214A4522-B53F-4BD0-844B-A07C6BA28C8D}" presName="theList" presStyleCnt="0"/>
      <dgm:spPr/>
    </dgm:pt>
    <dgm:pt modelId="{E0048F58-6498-43F9-834C-335F8C93AA78}" type="pres">
      <dgm:prSet presAssocID="{768650FC-1D61-4AF0-8C59-77C6CE6D250F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2A180A-EC7C-49B5-9308-4560E1A8F325}" type="pres">
      <dgm:prSet presAssocID="{768650FC-1D61-4AF0-8C59-77C6CE6D250F}" presName="aSpace" presStyleCnt="0"/>
      <dgm:spPr/>
    </dgm:pt>
    <dgm:pt modelId="{E6BCA42F-7A46-4FBB-BF65-5B1088469B41}" type="pres">
      <dgm:prSet presAssocID="{42CD3152-864D-45A2-8A83-F98DD9540164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BD7A01-0C1E-457E-B8C8-47500E132FAF}" type="pres">
      <dgm:prSet presAssocID="{42CD3152-864D-45A2-8A83-F98DD9540164}" presName="aSpace" presStyleCnt="0"/>
      <dgm:spPr/>
    </dgm:pt>
    <dgm:pt modelId="{2E31A74C-986A-4B3E-A461-72EBF3882151}" type="pres">
      <dgm:prSet presAssocID="{1BE0E650-4431-4784-82B5-DD758AB398B0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D52D18-12BE-4DB1-8E40-968FBEB5E8A3}" type="pres">
      <dgm:prSet presAssocID="{1BE0E650-4431-4784-82B5-DD758AB398B0}" presName="aSpace" presStyleCnt="0"/>
      <dgm:spPr/>
    </dgm:pt>
  </dgm:ptLst>
  <dgm:cxnLst>
    <dgm:cxn modelId="{4C90EA1D-2A84-4FE1-940E-D35267490D8A}" srcId="{214A4522-B53F-4BD0-844B-A07C6BA28C8D}" destId="{768650FC-1D61-4AF0-8C59-77C6CE6D250F}" srcOrd="0" destOrd="0" parTransId="{2D68FA29-6FA0-4802-B315-2BACC7E95429}" sibTransId="{45C1B675-8CD7-4727-A8D2-85CECC471C8A}"/>
    <dgm:cxn modelId="{079AC0C3-21DE-4112-B5A5-DBD4619A035C}" type="presOf" srcId="{214A4522-B53F-4BD0-844B-A07C6BA28C8D}" destId="{9FF10AF1-673D-44B8-A964-E2AE22ECD393}" srcOrd="0" destOrd="0" presId="urn:microsoft.com/office/officeart/2005/8/layout/pyramid2"/>
    <dgm:cxn modelId="{9AB6C3CA-E4D0-4BAD-9A56-F267C4F90E5D}" srcId="{214A4522-B53F-4BD0-844B-A07C6BA28C8D}" destId="{42CD3152-864D-45A2-8A83-F98DD9540164}" srcOrd="1" destOrd="0" parTransId="{685CD85A-2531-4883-A067-A5B962F6B7C0}" sibTransId="{C02ABD3D-434C-4259-AAA4-ACF9EB312841}"/>
    <dgm:cxn modelId="{FCF122C8-66D2-4D71-99B3-19B7385CDF2D}" srcId="{214A4522-B53F-4BD0-844B-A07C6BA28C8D}" destId="{1BE0E650-4431-4784-82B5-DD758AB398B0}" srcOrd="2" destOrd="0" parTransId="{04FEC247-62EE-42FD-96CD-D3D8E0FD2D16}" sibTransId="{A953B540-264D-46F3-8E98-B89A221D5F7C}"/>
    <dgm:cxn modelId="{90B8B677-2F91-49C4-879A-14CE4B7D0C7F}" type="presOf" srcId="{42CD3152-864D-45A2-8A83-F98DD9540164}" destId="{E6BCA42F-7A46-4FBB-BF65-5B1088469B41}" srcOrd="0" destOrd="0" presId="urn:microsoft.com/office/officeart/2005/8/layout/pyramid2"/>
    <dgm:cxn modelId="{7EB16138-C479-4C3A-A8BC-DC0D539A5104}" type="presOf" srcId="{1BE0E650-4431-4784-82B5-DD758AB398B0}" destId="{2E31A74C-986A-4B3E-A461-72EBF3882151}" srcOrd="0" destOrd="0" presId="urn:microsoft.com/office/officeart/2005/8/layout/pyramid2"/>
    <dgm:cxn modelId="{5933FA2A-8C99-4A86-9058-17D7A2FE5C97}" type="presOf" srcId="{768650FC-1D61-4AF0-8C59-77C6CE6D250F}" destId="{E0048F58-6498-43F9-834C-335F8C93AA78}" srcOrd="0" destOrd="0" presId="urn:microsoft.com/office/officeart/2005/8/layout/pyramid2"/>
    <dgm:cxn modelId="{930FA865-122A-40F7-9B9D-E827BF521B42}" type="presParOf" srcId="{9FF10AF1-673D-44B8-A964-E2AE22ECD393}" destId="{2C54EB2E-8EF5-459F-B9BC-3FD5F353B6C2}" srcOrd="0" destOrd="0" presId="urn:microsoft.com/office/officeart/2005/8/layout/pyramid2"/>
    <dgm:cxn modelId="{1E33F0A7-1F0F-462D-BEB6-8669F3EA8128}" type="presParOf" srcId="{9FF10AF1-673D-44B8-A964-E2AE22ECD393}" destId="{7181CB36-944D-4B96-B3F5-78C2B37B8ECE}" srcOrd="1" destOrd="0" presId="urn:microsoft.com/office/officeart/2005/8/layout/pyramid2"/>
    <dgm:cxn modelId="{55CD4EB7-A2B2-410A-9337-FF349FC7123E}" type="presParOf" srcId="{7181CB36-944D-4B96-B3F5-78C2B37B8ECE}" destId="{E0048F58-6498-43F9-834C-335F8C93AA78}" srcOrd="0" destOrd="0" presId="urn:microsoft.com/office/officeart/2005/8/layout/pyramid2"/>
    <dgm:cxn modelId="{BACD2EA9-84A7-4550-8EA8-874E27E8FE6B}" type="presParOf" srcId="{7181CB36-944D-4B96-B3F5-78C2B37B8ECE}" destId="{632A180A-EC7C-49B5-9308-4560E1A8F325}" srcOrd="1" destOrd="0" presId="urn:microsoft.com/office/officeart/2005/8/layout/pyramid2"/>
    <dgm:cxn modelId="{4D1236B3-4094-472E-A3D0-CA5422AEB977}" type="presParOf" srcId="{7181CB36-944D-4B96-B3F5-78C2B37B8ECE}" destId="{E6BCA42F-7A46-4FBB-BF65-5B1088469B41}" srcOrd="2" destOrd="0" presId="urn:microsoft.com/office/officeart/2005/8/layout/pyramid2"/>
    <dgm:cxn modelId="{2A9A5F72-72EB-4B0F-B881-3BC4072E76A0}" type="presParOf" srcId="{7181CB36-944D-4B96-B3F5-78C2B37B8ECE}" destId="{BBBD7A01-0C1E-457E-B8C8-47500E132FAF}" srcOrd="3" destOrd="0" presId="urn:microsoft.com/office/officeart/2005/8/layout/pyramid2"/>
    <dgm:cxn modelId="{1262299A-E08E-490C-A169-0A5DCDBC5B9A}" type="presParOf" srcId="{7181CB36-944D-4B96-B3F5-78C2B37B8ECE}" destId="{2E31A74C-986A-4B3E-A461-72EBF3882151}" srcOrd="4" destOrd="0" presId="urn:microsoft.com/office/officeart/2005/8/layout/pyramid2"/>
    <dgm:cxn modelId="{7D453712-60DC-4E27-B02B-2DC6CFD4013E}" type="presParOf" srcId="{7181CB36-944D-4B96-B3F5-78C2B37B8ECE}" destId="{37D52D18-12BE-4DB1-8E40-968FBEB5E8A3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14A4522-B53F-4BD0-844B-A07C6BA28C8D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</dgm:pt>
    <dgm:pt modelId="{768650FC-1D61-4AF0-8C59-77C6CE6D250F}">
      <dgm:prSet phldrT="[Text]"/>
      <dgm:spPr/>
      <dgm:t>
        <a:bodyPr/>
        <a:lstStyle/>
        <a:p>
          <a:r>
            <a:rPr lang="cs-CZ" dirty="0" smtClean="0"/>
            <a:t>EXPENSIVE</a:t>
          </a:r>
          <a:endParaRPr lang="cs-CZ" dirty="0"/>
        </a:p>
      </dgm:t>
    </dgm:pt>
    <dgm:pt modelId="{2D68FA29-6FA0-4802-B315-2BACC7E95429}" type="parTrans" cxnId="{4C90EA1D-2A84-4FE1-940E-D35267490D8A}">
      <dgm:prSet/>
      <dgm:spPr/>
      <dgm:t>
        <a:bodyPr/>
        <a:lstStyle/>
        <a:p>
          <a:endParaRPr lang="cs-CZ"/>
        </a:p>
      </dgm:t>
    </dgm:pt>
    <dgm:pt modelId="{45C1B675-8CD7-4727-A8D2-85CECC471C8A}" type="sibTrans" cxnId="{4C90EA1D-2A84-4FE1-940E-D35267490D8A}">
      <dgm:prSet/>
      <dgm:spPr/>
      <dgm:t>
        <a:bodyPr/>
        <a:lstStyle/>
        <a:p>
          <a:endParaRPr lang="cs-CZ"/>
        </a:p>
      </dgm:t>
    </dgm:pt>
    <dgm:pt modelId="{42CD3152-864D-45A2-8A83-F98DD9540164}">
      <dgm:prSet phldrT="[Text]"/>
      <dgm:spPr/>
      <dgm:t>
        <a:bodyPr/>
        <a:lstStyle/>
        <a:p>
          <a:r>
            <a:rPr lang="cs-CZ" dirty="0" smtClean="0"/>
            <a:t>MORE EXPENSIVE</a:t>
          </a:r>
          <a:endParaRPr lang="cs-CZ" dirty="0"/>
        </a:p>
      </dgm:t>
    </dgm:pt>
    <dgm:pt modelId="{685CD85A-2531-4883-A067-A5B962F6B7C0}" type="parTrans" cxnId="{9AB6C3CA-E4D0-4BAD-9A56-F267C4F90E5D}">
      <dgm:prSet/>
      <dgm:spPr/>
      <dgm:t>
        <a:bodyPr/>
        <a:lstStyle/>
        <a:p>
          <a:endParaRPr lang="cs-CZ"/>
        </a:p>
      </dgm:t>
    </dgm:pt>
    <dgm:pt modelId="{C02ABD3D-434C-4259-AAA4-ACF9EB312841}" type="sibTrans" cxnId="{9AB6C3CA-E4D0-4BAD-9A56-F267C4F90E5D}">
      <dgm:prSet/>
      <dgm:spPr/>
      <dgm:t>
        <a:bodyPr/>
        <a:lstStyle/>
        <a:p>
          <a:endParaRPr lang="cs-CZ"/>
        </a:p>
      </dgm:t>
    </dgm:pt>
    <dgm:pt modelId="{1BE0E650-4431-4784-82B5-DD758AB398B0}">
      <dgm:prSet phldrT="[Text]"/>
      <dgm:spPr/>
      <dgm:t>
        <a:bodyPr/>
        <a:lstStyle/>
        <a:p>
          <a:r>
            <a:rPr lang="cs-CZ" dirty="0" smtClean="0"/>
            <a:t>THE MOST EXPENSIVE</a:t>
          </a:r>
          <a:endParaRPr lang="cs-CZ" dirty="0"/>
        </a:p>
      </dgm:t>
    </dgm:pt>
    <dgm:pt modelId="{04FEC247-62EE-42FD-96CD-D3D8E0FD2D16}" type="parTrans" cxnId="{FCF122C8-66D2-4D71-99B3-19B7385CDF2D}">
      <dgm:prSet/>
      <dgm:spPr/>
      <dgm:t>
        <a:bodyPr/>
        <a:lstStyle/>
        <a:p>
          <a:endParaRPr lang="cs-CZ"/>
        </a:p>
      </dgm:t>
    </dgm:pt>
    <dgm:pt modelId="{A953B540-264D-46F3-8E98-B89A221D5F7C}" type="sibTrans" cxnId="{FCF122C8-66D2-4D71-99B3-19B7385CDF2D}">
      <dgm:prSet/>
      <dgm:spPr/>
      <dgm:t>
        <a:bodyPr/>
        <a:lstStyle/>
        <a:p>
          <a:endParaRPr lang="cs-CZ"/>
        </a:p>
      </dgm:t>
    </dgm:pt>
    <dgm:pt modelId="{9FF10AF1-673D-44B8-A964-E2AE22ECD393}" type="pres">
      <dgm:prSet presAssocID="{214A4522-B53F-4BD0-844B-A07C6BA28C8D}" presName="compositeShape" presStyleCnt="0">
        <dgm:presLayoutVars>
          <dgm:dir/>
          <dgm:resizeHandles/>
        </dgm:presLayoutVars>
      </dgm:prSet>
      <dgm:spPr/>
    </dgm:pt>
    <dgm:pt modelId="{2C54EB2E-8EF5-459F-B9BC-3FD5F353B6C2}" type="pres">
      <dgm:prSet presAssocID="{214A4522-B53F-4BD0-844B-A07C6BA28C8D}" presName="pyramid" presStyleLbl="node1" presStyleIdx="0" presStyleCnt="1" custLinFactNeighborX="-7180" custLinFactNeighborY="4200"/>
      <dgm:spPr>
        <a:solidFill>
          <a:srgbClr val="ECFB2F"/>
        </a:solidFill>
      </dgm:spPr>
    </dgm:pt>
    <dgm:pt modelId="{7181CB36-944D-4B96-B3F5-78C2B37B8ECE}" type="pres">
      <dgm:prSet presAssocID="{214A4522-B53F-4BD0-844B-A07C6BA28C8D}" presName="theList" presStyleCnt="0"/>
      <dgm:spPr/>
    </dgm:pt>
    <dgm:pt modelId="{E0048F58-6498-43F9-834C-335F8C93AA78}" type="pres">
      <dgm:prSet presAssocID="{768650FC-1D61-4AF0-8C59-77C6CE6D250F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2A180A-EC7C-49B5-9308-4560E1A8F325}" type="pres">
      <dgm:prSet presAssocID="{768650FC-1D61-4AF0-8C59-77C6CE6D250F}" presName="aSpace" presStyleCnt="0"/>
      <dgm:spPr/>
    </dgm:pt>
    <dgm:pt modelId="{E6BCA42F-7A46-4FBB-BF65-5B1088469B41}" type="pres">
      <dgm:prSet presAssocID="{42CD3152-864D-45A2-8A83-F98DD9540164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BD7A01-0C1E-457E-B8C8-47500E132FAF}" type="pres">
      <dgm:prSet presAssocID="{42CD3152-864D-45A2-8A83-F98DD9540164}" presName="aSpace" presStyleCnt="0"/>
      <dgm:spPr/>
    </dgm:pt>
    <dgm:pt modelId="{2E31A74C-986A-4B3E-A461-72EBF3882151}" type="pres">
      <dgm:prSet presAssocID="{1BE0E650-4431-4784-82B5-DD758AB398B0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D52D18-12BE-4DB1-8E40-968FBEB5E8A3}" type="pres">
      <dgm:prSet presAssocID="{1BE0E650-4431-4784-82B5-DD758AB398B0}" presName="aSpace" presStyleCnt="0"/>
      <dgm:spPr/>
    </dgm:pt>
  </dgm:ptLst>
  <dgm:cxnLst>
    <dgm:cxn modelId="{48A616B4-FBAE-4936-8B38-CC2DF33D5A13}" type="presOf" srcId="{42CD3152-864D-45A2-8A83-F98DD9540164}" destId="{E6BCA42F-7A46-4FBB-BF65-5B1088469B41}" srcOrd="0" destOrd="0" presId="urn:microsoft.com/office/officeart/2005/8/layout/pyramid2"/>
    <dgm:cxn modelId="{4C90EA1D-2A84-4FE1-940E-D35267490D8A}" srcId="{214A4522-B53F-4BD0-844B-A07C6BA28C8D}" destId="{768650FC-1D61-4AF0-8C59-77C6CE6D250F}" srcOrd="0" destOrd="0" parTransId="{2D68FA29-6FA0-4802-B315-2BACC7E95429}" sibTransId="{45C1B675-8CD7-4727-A8D2-85CECC471C8A}"/>
    <dgm:cxn modelId="{3F3D582A-3FAC-4834-921D-FF63670CF810}" type="presOf" srcId="{768650FC-1D61-4AF0-8C59-77C6CE6D250F}" destId="{E0048F58-6498-43F9-834C-335F8C93AA78}" srcOrd="0" destOrd="0" presId="urn:microsoft.com/office/officeart/2005/8/layout/pyramid2"/>
    <dgm:cxn modelId="{9AB6C3CA-E4D0-4BAD-9A56-F267C4F90E5D}" srcId="{214A4522-B53F-4BD0-844B-A07C6BA28C8D}" destId="{42CD3152-864D-45A2-8A83-F98DD9540164}" srcOrd="1" destOrd="0" parTransId="{685CD85A-2531-4883-A067-A5B962F6B7C0}" sibTransId="{C02ABD3D-434C-4259-AAA4-ACF9EB312841}"/>
    <dgm:cxn modelId="{FCF122C8-66D2-4D71-99B3-19B7385CDF2D}" srcId="{214A4522-B53F-4BD0-844B-A07C6BA28C8D}" destId="{1BE0E650-4431-4784-82B5-DD758AB398B0}" srcOrd="2" destOrd="0" parTransId="{04FEC247-62EE-42FD-96CD-D3D8E0FD2D16}" sibTransId="{A953B540-264D-46F3-8E98-B89A221D5F7C}"/>
    <dgm:cxn modelId="{AA10C601-F3A8-44DC-B65C-D1D39B16805D}" type="presOf" srcId="{1BE0E650-4431-4784-82B5-DD758AB398B0}" destId="{2E31A74C-986A-4B3E-A461-72EBF3882151}" srcOrd="0" destOrd="0" presId="urn:microsoft.com/office/officeart/2005/8/layout/pyramid2"/>
    <dgm:cxn modelId="{77C27AC2-690B-4DF9-BA8C-DE5DFB9843D9}" type="presOf" srcId="{214A4522-B53F-4BD0-844B-A07C6BA28C8D}" destId="{9FF10AF1-673D-44B8-A964-E2AE22ECD393}" srcOrd="0" destOrd="0" presId="urn:microsoft.com/office/officeart/2005/8/layout/pyramid2"/>
    <dgm:cxn modelId="{84114A76-357C-4EE2-9465-6EEEEB107A88}" type="presParOf" srcId="{9FF10AF1-673D-44B8-A964-E2AE22ECD393}" destId="{2C54EB2E-8EF5-459F-B9BC-3FD5F353B6C2}" srcOrd="0" destOrd="0" presId="urn:microsoft.com/office/officeart/2005/8/layout/pyramid2"/>
    <dgm:cxn modelId="{0F3E776F-ED75-4AB4-8726-02167E175948}" type="presParOf" srcId="{9FF10AF1-673D-44B8-A964-E2AE22ECD393}" destId="{7181CB36-944D-4B96-B3F5-78C2B37B8ECE}" srcOrd="1" destOrd="0" presId="urn:microsoft.com/office/officeart/2005/8/layout/pyramid2"/>
    <dgm:cxn modelId="{CE22090D-DEFF-44BC-AFDA-C8C44E6F58CC}" type="presParOf" srcId="{7181CB36-944D-4B96-B3F5-78C2B37B8ECE}" destId="{E0048F58-6498-43F9-834C-335F8C93AA78}" srcOrd="0" destOrd="0" presId="urn:microsoft.com/office/officeart/2005/8/layout/pyramid2"/>
    <dgm:cxn modelId="{9C79FDD1-DCFE-43F4-B6BF-7A73BC4FD487}" type="presParOf" srcId="{7181CB36-944D-4B96-B3F5-78C2B37B8ECE}" destId="{632A180A-EC7C-49B5-9308-4560E1A8F325}" srcOrd="1" destOrd="0" presId="urn:microsoft.com/office/officeart/2005/8/layout/pyramid2"/>
    <dgm:cxn modelId="{EE69F4DE-7034-454E-A633-ED4EBF63424A}" type="presParOf" srcId="{7181CB36-944D-4B96-B3F5-78C2B37B8ECE}" destId="{E6BCA42F-7A46-4FBB-BF65-5B1088469B41}" srcOrd="2" destOrd="0" presId="urn:microsoft.com/office/officeart/2005/8/layout/pyramid2"/>
    <dgm:cxn modelId="{E757B1E8-9964-4F50-9103-554DCA255EB3}" type="presParOf" srcId="{7181CB36-944D-4B96-B3F5-78C2B37B8ECE}" destId="{BBBD7A01-0C1E-457E-B8C8-47500E132FAF}" srcOrd="3" destOrd="0" presId="urn:microsoft.com/office/officeart/2005/8/layout/pyramid2"/>
    <dgm:cxn modelId="{3AEA0EFF-CE4F-4914-A609-527750936619}" type="presParOf" srcId="{7181CB36-944D-4B96-B3F5-78C2B37B8ECE}" destId="{2E31A74C-986A-4B3E-A461-72EBF3882151}" srcOrd="4" destOrd="0" presId="urn:microsoft.com/office/officeart/2005/8/layout/pyramid2"/>
    <dgm:cxn modelId="{CEC5B9BB-E6FD-4255-8887-C8588C0CC5D5}" type="presParOf" srcId="{7181CB36-944D-4B96-B3F5-78C2B37B8ECE}" destId="{37D52D18-12BE-4DB1-8E40-968FBEB5E8A3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408" y="0"/>
          <a:ext cx="7151079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256408" y="0"/>
        <a:ext cx="715107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151079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SIMONA ŠTRANCOVÁ, DIS.</a:t>
          </a:r>
          <a:endParaRPr lang="cs-CZ" sz="1800" kern="1200" dirty="0"/>
        </a:p>
      </dsp:txBody>
      <dsp:txXfrm>
        <a:off x="1273857" y="407634"/>
        <a:ext cx="7151079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15107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VY_32_INOVACE_678_STUPŇOVÁNÍ_PŘÍDAVNÝCH_JMEN_VÍCESLABIČNÁ</a:t>
          </a:r>
          <a:endParaRPr lang="cs-CZ" sz="1800" kern="1200" dirty="0"/>
        </a:p>
      </dsp:txBody>
      <dsp:txXfrm>
        <a:off x="1273857" y="815268"/>
        <a:ext cx="715107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15107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</a:t>
          </a:r>
          <a:r>
            <a:rPr lang="cs-CZ" sz="1800" kern="1200" smtClean="0"/>
            <a:t>: STUPŇOVÁNÍ </a:t>
          </a:r>
          <a:r>
            <a:rPr lang="cs-CZ" sz="1800" kern="1200" dirty="0" smtClean="0"/>
            <a:t>PŘÍDAVNÝCH JMEN - VÍCESLABIČNÁ</a:t>
          </a:r>
          <a:endParaRPr lang="cs-CZ" sz="1800" kern="1200" dirty="0"/>
        </a:p>
      </dsp:txBody>
      <dsp:txXfrm>
        <a:off x="1273857" y="1222902"/>
        <a:ext cx="7151079" cy="407634"/>
      </dsp:txXfrm>
    </dsp:sp>
    <dsp:sp modelId="{10B0AAF3-16BE-4B9A-A567-5D5A0E0FD953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273857" y="1630536"/>
          <a:ext cx="715107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273857" y="1630536"/>
        <a:ext cx="7151079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54EB2E-8EF5-459F-B9BC-3FD5F353B6C2}">
      <dsp:nvSpPr>
        <dsp:cNvPr id="0" name=""/>
        <dsp:cNvSpPr/>
      </dsp:nvSpPr>
      <dsp:spPr>
        <a:xfrm>
          <a:off x="275139" y="0"/>
          <a:ext cx="3429000" cy="3429000"/>
        </a:xfrm>
        <a:prstGeom prst="triangle">
          <a:avLst/>
        </a:prstGeom>
        <a:solidFill>
          <a:srgbClr val="ECFB2F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048F58-6498-43F9-834C-335F8C93AA78}">
      <dsp:nvSpPr>
        <dsp:cNvPr id="0" name=""/>
        <dsp:cNvSpPr/>
      </dsp:nvSpPr>
      <dsp:spPr>
        <a:xfrm>
          <a:off x="1989639" y="344741"/>
          <a:ext cx="2228850" cy="81170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GORGEOUS</a:t>
          </a:r>
          <a:endParaRPr lang="cs-CZ" sz="2000" kern="1200" dirty="0"/>
        </a:p>
      </dsp:txBody>
      <dsp:txXfrm>
        <a:off x="2029263" y="384365"/>
        <a:ext cx="2149602" cy="732460"/>
      </dsp:txXfrm>
    </dsp:sp>
    <dsp:sp modelId="{E6BCA42F-7A46-4FBB-BF65-5B1088469B41}">
      <dsp:nvSpPr>
        <dsp:cNvPr id="0" name=""/>
        <dsp:cNvSpPr/>
      </dsp:nvSpPr>
      <dsp:spPr>
        <a:xfrm>
          <a:off x="1989639" y="1257913"/>
          <a:ext cx="2228850" cy="81170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MORE GORGEOUS</a:t>
          </a:r>
          <a:endParaRPr lang="cs-CZ" sz="2000" kern="1200" dirty="0"/>
        </a:p>
      </dsp:txBody>
      <dsp:txXfrm>
        <a:off x="2029263" y="1297537"/>
        <a:ext cx="2149602" cy="732460"/>
      </dsp:txXfrm>
    </dsp:sp>
    <dsp:sp modelId="{2E31A74C-986A-4B3E-A461-72EBF3882151}">
      <dsp:nvSpPr>
        <dsp:cNvPr id="0" name=""/>
        <dsp:cNvSpPr/>
      </dsp:nvSpPr>
      <dsp:spPr>
        <a:xfrm>
          <a:off x="1989639" y="2171086"/>
          <a:ext cx="2228850" cy="81170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THE MOST GORGEOUS</a:t>
          </a:r>
          <a:endParaRPr lang="cs-CZ" sz="2000" kern="1200" dirty="0"/>
        </a:p>
      </dsp:txBody>
      <dsp:txXfrm>
        <a:off x="2029263" y="2210710"/>
        <a:ext cx="2149602" cy="7324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54EB2E-8EF5-459F-B9BC-3FD5F353B6C2}">
      <dsp:nvSpPr>
        <dsp:cNvPr id="0" name=""/>
        <dsp:cNvSpPr/>
      </dsp:nvSpPr>
      <dsp:spPr>
        <a:xfrm>
          <a:off x="275139" y="0"/>
          <a:ext cx="3429000" cy="3429000"/>
        </a:xfrm>
        <a:prstGeom prst="triangle">
          <a:avLst/>
        </a:prstGeom>
        <a:solidFill>
          <a:srgbClr val="ECFB2F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048F58-6498-43F9-834C-335F8C93AA78}">
      <dsp:nvSpPr>
        <dsp:cNvPr id="0" name=""/>
        <dsp:cNvSpPr/>
      </dsp:nvSpPr>
      <dsp:spPr>
        <a:xfrm>
          <a:off x="1989639" y="344741"/>
          <a:ext cx="2228850" cy="81170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INTERESTING</a:t>
          </a:r>
          <a:endParaRPr lang="cs-CZ" sz="2000" kern="1200" dirty="0"/>
        </a:p>
      </dsp:txBody>
      <dsp:txXfrm>
        <a:off x="2029263" y="384365"/>
        <a:ext cx="2149602" cy="732460"/>
      </dsp:txXfrm>
    </dsp:sp>
    <dsp:sp modelId="{E6BCA42F-7A46-4FBB-BF65-5B1088469B41}">
      <dsp:nvSpPr>
        <dsp:cNvPr id="0" name=""/>
        <dsp:cNvSpPr/>
      </dsp:nvSpPr>
      <dsp:spPr>
        <a:xfrm>
          <a:off x="1989639" y="1257913"/>
          <a:ext cx="2228850" cy="81170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MORE INTERESTING</a:t>
          </a:r>
          <a:endParaRPr lang="cs-CZ" sz="2000" kern="1200" dirty="0"/>
        </a:p>
      </dsp:txBody>
      <dsp:txXfrm>
        <a:off x="2029263" y="1297537"/>
        <a:ext cx="2149602" cy="732460"/>
      </dsp:txXfrm>
    </dsp:sp>
    <dsp:sp modelId="{2E31A74C-986A-4B3E-A461-72EBF3882151}">
      <dsp:nvSpPr>
        <dsp:cNvPr id="0" name=""/>
        <dsp:cNvSpPr/>
      </dsp:nvSpPr>
      <dsp:spPr>
        <a:xfrm>
          <a:off x="1989639" y="2171086"/>
          <a:ext cx="2228850" cy="81170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THE MOST INTERESTING</a:t>
          </a:r>
          <a:endParaRPr lang="cs-CZ" sz="2000" kern="1200" dirty="0"/>
        </a:p>
      </dsp:txBody>
      <dsp:txXfrm>
        <a:off x="2029263" y="2210710"/>
        <a:ext cx="2149602" cy="7324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54EB2E-8EF5-459F-B9BC-3FD5F353B6C2}">
      <dsp:nvSpPr>
        <dsp:cNvPr id="0" name=""/>
        <dsp:cNvSpPr/>
      </dsp:nvSpPr>
      <dsp:spPr>
        <a:xfrm>
          <a:off x="28937" y="0"/>
          <a:ext cx="3429000" cy="3429000"/>
        </a:xfrm>
        <a:prstGeom prst="triangle">
          <a:avLst/>
        </a:prstGeom>
        <a:solidFill>
          <a:srgbClr val="ECFB2F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048F58-6498-43F9-834C-335F8C93AA78}">
      <dsp:nvSpPr>
        <dsp:cNvPr id="0" name=""/>
        <dsp:cNvSpPr/>
      </dsp:nvSpPr>
      <dsp:spPr>
        <a:xfrm>
          <a:off x="1989639" y="344741"/>
          <a:ext cx="2228850" cy="81170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EXPENSIVE</a:t>
          </a:r>
          <a:endParaRPr lang="cs-CZ" sz="2000" kern="1200" dirty="0"/>
        </a:p>
      </dsp:txBody>
      <dsp:txXfrm>
        <a:off x="2029263" y="384365"/>
        <a:ext cx="2149602" cy="732460"/>
      </dsp:txXfrm>
    </dsp:sp>
    <dsp:sp modelId="{E6BCA42F-7A46-4FBB-BF65-5B1088469B41}">
      <dsp:nvSpPr>
        <dsp:cNvPr id="0" name=""/>
        <dsp:cNvSpPr/>
      </dsp:nvSpPr>
      <dsp:spPr>
        <a:xfrm>
          <a:off x="1989639" y="1257913"/>
          <a:ext cx="2228850" cy="81170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MORE EXPENSIVE</a:t>
          </a:r>
          <a:endParaRPr lang="cs-CZ" sz="2000" kern="1200" dirty="0"/>
        </a:p>
      </dsp:txBody>
      <dsp:txXfrm>
        <a:off x="2029263" y="1297537"/>
        <a:ext cx="2149602" cy="732460"/>
      </dsp:txXfrm>
    </dsp:sp>
    <dsp:sp modelId="{2E31A74C-986A-4B3E-A461-72EBF3882151}">
      <dsp:nvSpPr>
        <dsp:cNvPr id="0" name=""/>
        <dsp:cNvSpPr/>
      </dsp:nvSpPr>
      <dsp:spPr>
        <a:xfrm>
          <a:off x="1989639" y="2171086"/>
          <a:ext cx="2228850" cy="81170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THE MOST EXPENSIVE</a:t>
          </a:r>
          <a:endParaRPr lang="cs-CZ" sz="2000" kern="1200" dirty="0"/>
        </a:p>
      </dsp:txBody>
      <dsp:txXfrm>
        <a:off x="2029263" y="2210710"/>
        <a:ext cx="2149602" cy="7324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Layout" Target="../diagrams/layout4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12" Type="http://schemas.openxmlformats.org/officeDocument/2006/relationships/diagramData" Target="../diagrams/data4.xml"/><Relationship Id="rId2" Type="http://schemas.openxmlformats.org/officeDocument/2006/relationships/diagramData" Target="../diagrams/data2.xml"/><Relationship Id="rId16" Type="http://schemas.microsoft.com/office/2007/relationships/diagramDrawing" Target="../diagrams/drawing4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5" Type="http://schemas.openxmlformats.org/officeDocument/2006/relationships/diagramColors" Target="../diagrams/colors4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Relationship Id="rId1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62882351"/>
              </p:ext>
            </p:extLst>
          </p:nvPr>
        </p:nvGraphicFramePr>
        <p:xfrm>
          <a:off x="323528" y="1052737"/>
          <a:ext cx="84249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2665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sz="2800" dirty="0" smtClean="0"/>
              <a:t>Materiál je určen pro práci žáků ZŠ 2. stupeň (6. třída) v předmětu anglický jazyk. Prezentace je určena </a:t>
            </a:r>
            <a:r>
              <a:rPr lang="cs-CZ" sz="2800" dirty="0"/>
              <a:t>k </a:t>
            </a:r>
            <a:r>
              <a:rPr lang="cs-CZ" sz="2800" dirty="0" smtClean="0"/>
              <a:t>vysvětlení a procvičení gramatiky stupňování přídavných jmen – víceslabičných.</a:t>
            </a:r>
          </a:p>
          <a:p>
            <a:pPr marL="0" indent="0" algn="just">
              <a:buNone/>
            </a:pPr>
            <a:r>
              <a:rPr lang="cs-CZ" sz="2800" dirty="0" smtClean="0"/>
              <a:t>Přechod snímků je též nastaven ručně při kliknutí myší, aby mohl učitel dostatečně žákům učivo vysvětlit.</a:t>
            </a:r>
          </a:p>
          <a:p>
            <a:pPr marL="0" indent="0" algn="just">
              <a:buNone/>
            </a:pPr>
            <a:r>
              <a:rPr lang="cs-CZ" sz="2800" dirty="0" smtClean="0"/>
              <a:t>U snímku č. 7 žáci doplní chybějící výrazy a poté je řešení úkolu postupně odkrýváno při kliknutí myší.</a:t>
            </a:r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811497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548680"/>
            <a:ext cx="8928992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Datum vytvoření:  </a:t>
            </a:r>
            <a:r>
              <a:rPr lang="cs-CZ" dirty="0" smtClean="0"/>
              <a:t>23. 12. 2012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b="1" dirty="0" smtClean="0"/>
              <a:t>Klíčová slova</a:t>
            </a:r>
            <a:r>
              <a:rPr lang="cs-CZ" dirty="0" smtClean="0"/>
              <a:t>: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gorgeous</a:t>
            </a:r>
            <a:r>
              <a:rPr lang="cs-CZ" dirty="0" smtClean="0"/>
              <a:t>, </a:t>
            </a:r>
            <a:r>
              <a:rPr lang="cs-CZ" dirty="0" err="1" smtClean="0"/>
              <a:t>interesting</a:t>
            </a:r>
            <a:r>
              <a:rPr lang="cs-CZ" dirty="0" smtClean="0"/>
              <a:t>, </a:t>
            </a:r>
            <a:r>
              <a:rPr lang="cs-CZ" dirty="0" err="1" smtClean="0"/>
              <a:t>expensive</a:t>
            </a:r>
            <a:r>
              <a:rPr lang="cs-CZ" dirty="0" smtClean="0"/>
              <a:t>, </a:t>
            </a:r>
            <a:r>
              <a:rPr lang="cs-CZ" dirty="0" err="1" smtClean="0"/>
              <a:t>intelligent</a:t>
            </a:r>
            <a:r>
              <a:rPr lang="cs-CZ" dirty="0" smtClean="0"/>
              <a:t>, </a:t>
            </a:r>
            <a:r>
              <a:rPr lang="cs-CZ" dirty="0" err="1" smtClean="0"/>
              <a:t>useful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78310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683568" y="1556792"/>
            <a:ext cx="7772400" cy="1362075"/>
          </a:xfrm>
        </p:spPr>
        <p:txBody>
          <a:bodyPr/>
          <a:lstStyle/>
          <a:p>
            <a:pPr algn="ctr"/>
            <a:r>
              <a:rPr lang="cs-CZ" dirty="0" smtClean="0"/>
              <a:t> </a:t>
            </a:r>
            <a:endParaRPr lang="cs-CZ" cap="none" dirty="0"/>
          </a:p>
        </p:txBody>
      </p:sp>
      <p:sp>
        <p:nvSpPr>
          <p:cNvPr id="5" name="Obdélník 4"/>
          <p:cNvSpPr/>
          <p:nvPr/>
        </p:nvSpPr>
        <p:spPr>
          <a:xfrm>
            <a:off x="107504" y="2564904"/>
            <a:ext cx="8856984" cy="304698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COMPARATIVES/SUPERLATIVES</a:t>
            </a:r>
            <a:endParaRPr lang="cs-CZ" sz="9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35102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0" y="1988840"/>
            <a:ext cx="9143998" cy="1080120"/>
          </a:xfrm>
        </p:spPr>
        <p:txBody>
          <a:bodyPr>
            <a:noAutofit/>
          </a:bodyPr>
          <a:lstStyle/>
          <a:p>
            <a:pPr algn="ctr"/>
            <a:r>
              <a:rPr lang="cs-CZ" sz="5400" b="1" dirty="0" smtClean="0"/>
              <a:t> </a:t>
            </a:r>
            <a:endParaRPr lang="cs-CZ" sz="5400" dirty="0"/>
          </a:p>
        </p:txBody>
      </p:sp>
      <p:sp>
        <p:nvSpPr>
          <p:cNvPr id="5" name="Obdélník 4"/>
          <p:cNvSpPr/>
          <p:nvPr/>
        </p:nvSpPr>
        <p:spPr>
          <a:xfrm>
            <a:off x="3206968" y="404664"/>
            <a:ext cx="30698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Pravidla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0" name="Obláček 9"/>
          <p:cNvSpPr/>
          <p:nvPr/>
        </p:nvSpPr>
        <p:spPr>
          <a:xfrm rot="584547">
            <a:off x="5099394" y="4973040"/>
            <a:ext cx="3282458" cy="1584176"/>
          </a:xfrm>
          <a:prstGeom prst="cloud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THE MOST ………….</a:t>
            </a:r>
            <a:endParaRPr lang="cs-CZ" sz="2800" dirty="0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6804248" y="4845819"/>
            <a:ext cx="1008112" cy="10060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láček 13"/>
          <p:cNvSpPr/>
          <p:nvPr/>
        </p:nvSpPr>
        <p:spPr>
          <a:xfrm>
            <a:off x="5876528" y="1709192"/>
            <a:ext cx="2664296" cy="1656184"/>
          </a:xfrm>
          <a:prstGeom prst="cloudCallo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MORE ………</a:t>
            </a:r>
            <a:endParaRPr lang="cs-CZ" sz="3200" dirty="0"/>
          </a:p>
        </p:txBody>
      </p:sp>
      <p:cxnSp>
        <p:nvCxnSpPr>
          <p:cNvPr id="15" name="Přímá spojnice se šipkou 14"/>
          <p:cNvCxnSpPr/>
          <p:nvPr/>
        </p:nvCxnSpPr>
        <p:spPr>
          <a:xfrm flipV="1">
            <a:off x="5948536" y="2789312"/>
            <a:ext cx="792088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Zástupný symbol pro text 7"/>
          <p:cNvSpPr txBox="1">
            <a:spLocks/>
          </p:cNvSpPr>
          <p:nvPr/>
        </p:nvSpPr>
        <p:spPr>
          <a:xfrm>
            <a:off x="0" y="4005064"/>
            <a:ext cx="9143998" cy="108012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algn="ctr">
              <a:buFontTx/>
              <a:buChar char="-"/>
            </a:pPr>
            <a:r>
              <a:rPr lang="cs-CZ" sz="5400" b="1" smtClean="0"/>
              <a:t>II. stupeň = comparatives</a:t>
            </a:r>
          </a:p>
          <a:p>
            <a:pPr marL="685800" indent="-685800" algn="ctr">
              <a:buFontTx/>
              <a:buChar char="-"/>
            </a:pPr>
            <a:r>
              <a:rPr lang="cs-CZ" sz="5400" b="1" smtClean="0"/>
              <a:t>III. stupeň = superlatives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424123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34933666"/>
              </p:ext>
            </p:extLst>
          </p:nvPr>
        </p:nvGraphicFramePr>
        <p:xfrm>
          <a:off x="6362" y="0"/>
          <a:ext cx="4493629" cy="3429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275490506"/>
              </p:ext>
            </p:extLst>
          </p:nvPr>
        </p:nvGraphicFramePr>
        <p:xfrm>
          <a:off x="4650371" y="-14925"/>
          <a:ext cx="4493629" cy="3429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536700287"/>
              </p:ext>
            </p:extLst>
          </p:nvPr>
        </p:nvGraphicFramePr>
        <p:xfrm>
          <a:off x="2555776" y="3429000"/>
          <a:ext cx="4493629" cy="3429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3200571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6" grpId="0">
        <p:bldAsOne/>
      </p:bldGraphic>
      <p:bldGraphic spid="7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15200" cy="1143000"/>
          </a:xfrm>
        </p:spPr>
        <p:txBody>
          <a:bodyPr>
            <a:normAutofit/>
          </a:bodyPr>
          <a:lstStyle/>
          <a:p>
            <a:r>
              <a:rPr lang="cs-CZ" sz="2000" b="1" smtClean="0"/>
              <a:t>Vystupňujte</a:t>
            </a:r>
            <a:r>
              <a:rPr lang="cs-CZ" sz="2000" smtClean="0"/>
              <a:t>.</a:t>
            </a:r>
            <a:endParaRPr lang="cs-CZ" sz="20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7979" y="4221088"/>
            <a:ext cx="8379414" cy="432048"/>
          </a:xfrm>
          <a:prstGeom prst="roundRect">
            <a:avLst/>
          </a:prstGeom>
          <a:noFill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užitečný</a:t>
            </a:r>
            <a:endParaRPr lang="cs-CZ" sz="28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83143" y="2348880"/>
            <a:ext cx="8379414" cy="43204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Intelligent</a:t>
            </a:r>
            <a:r>
              <a:rPr lang="cs-CZ" sz="2800" dirty="0" smtClean="0"/>
              <a:t> – more </a:t>
            </a:r>
            <a:r>
              <a:rPr lang="cs-CZ" sz="2800" dirty="0" err="1" smtClean="0"/>
              <a:t>intelligent</a:t>
            </a:r>
            <a:r>
              <a:rPr lang="cs-CZ" sz="2800" dirty="0" smtClean="0"/>
              <a:t> – </a:t>
            </a:r>
            <a:r>
              <a:rPr lang="cs-CZ" sz="2800" dirty="0" err="1" smtClean="0"/>
              <a:t>the</a:t>
            </a:r>
            <a:r>
              <a:rPr lang="cs-CZ" sz="2800" dirty="0" smtClean="0"/>
              <a:t> most </a:t>
            </a:r>
            <a:r>
              <a:rPr lang="cs-CZ" sz="2800" dirty="0" err="1" smtClean="0"/>
              <a:t>intelligent</a:t>
            </a:r>
            <a:endParaRPr lang="cs-CZ" sz="2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358623" y="4797152"/>
            <a:ext cx="8428453" cy="504056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Useful</a:t>
            </a:r>
            <a:r>
              <a:rPr lang="cs-CZ" sz="2800" dirty="0" smtClean="0">
                <a:solidFill>
                  <a:schemeClr val="tx1"/>
                </a:solidFill>
              </a:rPr>
              <a:t> – more </a:t>
            </a:r>
            <a:r>
              <a:rPr lang="cs-CZ" sz="2800" dirty="0" err="1" smtClean="0">
                <a:solidFill>
                  <a:schemeClr val="tx1"/>
                </a:solidFill>
              </a:rPr>
              <a:t>useful</a:t>
            </a:r>
            <a:r>
              <a:rPr lang="cs-CZ" sz="2800" dirty="0" smtClean="0">
                <a:solidFill>
                  <a:schemeClr val="tx1"/>
                </a:solidFill>
              </a:rPr>
              <a:t> – </a:t>
            </a:r>
            <a:r>
              <a:rPr lang="cs-CZ" sz="2800" dirty="0" err="1" smtClean="0">
                <a:solidFill>
                  <a:schemeClr val="tx1"/>
                </a:solidFill>
              </a:rPr>
              <a:t>the</a:t>
            </a:r>
            <a:r>
              <a:rPr lang="cs-CZ" sz="2800" dirty="0" smtClean="0">
                <a:solidFill>
                  <a:schemeClr val="tx1"/>
                </a:solidFill>
              </a:rPr>
              <a:t> most </a:t>
            </a:r>
            <a:r>
              <a:rPr lang="cs-CZ" sz="2800" dirty="0" err="1" smtClean="0">
                <a:solidFill>
                  <a:schemeClr val="tx1"/>
                </a:solidFill>
              </a:rPr>
              <a:t>useful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83143" y="1861592"/>
            <a:ext cx="8535362" cy="432048"/>
          </a:xfrm>
          <a:prstGeom prst="roundRect">
            <a:avLst/>
          </a:prstGeom>
          <a:noFill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inteligentní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8175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dirty="0"/>
              <a:t>Program Microsoft Office 2010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fsc\Local Settings\Temporary Internet Files\Content.IE5\YH1P8K1E\MC9004420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61048"/>
            <a:ext cx="1857375" cy="1838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1483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594 -0.0081 L -0.04584 0.09097 L -0.00781 -0.0081 L 0.03247 0.09097 L 0.07275 -0.0081 L 0.11042 0.09097 L 0.1507 -0.0081 L 0.18872 0.09097 L 0.229 -0.0081 L 0.26928 0.09097 L 0.3073 -0.0081 L 0.34757 0.09097 L 0.38525 -0.0081 L 0.42553 0.09097 L 0.4658 -0.0081 L 0.50365 0.09097 L 0.54428 -0.0081 " pathEditMode="relative" rAng="0" ptsTypes="FFFFFFFFFFFFFFFFF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10" y="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676</TotalTime>
  <Words>142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Prezentace aplikace PowerPoint</vt:lpstr>
      <vt:lpstr> </vt:lpstr>
      <vt:lpstr>Prezentace aplikace PowerPoint</vt:lpstr>
      <vt:lpstr>Prezentace aplikace PowerPoint</vt:lpstr>
      <vt:lpstr>Vystupňujte.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profesor</cp:lastModifiedBy>
  <cp:revision>104</cp:revision>
  <dcterms:created xsi:type="dcterms:W3CDTF">2011-06-20T10:40:08Z</dcterms:created>
  <dcterms:modified xsi:type="dcterms:W3CDTF">2013-04-11T15:04:05Z</dcterms:modified>
</cp:coreProperties>
</file>