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8" r:id="rId2"/>
    <p:sldId id="279" r:id="rId3"/>
    <p:sldId id="294" r:id="rId4"/>
    <p:sldId id="288" r:id="rId5"/>
    <p:sldId id="295" r:id="rId6"/>
    <p:sldId id="30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4" r:id="rId15"/>
    <p:sldId id="306" r:id="rId16"/>
    <p:sldId id="307" r:id="rId17"/>
    <p:sldId id="308" r:id="rId18"/>
    <p:sldId id="309" r:id="rId19"/>
    <p:sldId id="310" r:id="rId20"/>
    <p:sldId id="28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CB43"/>
    <a:srgbClr val="FEF4EC"/>
    <a:srgbClr val="F88B14"/>
    <a:srgbClr val="F7DC15"/>
    <a:srgbClr val="FA8504"/>
    <a:srgbClr val="F9F9A5"/>
    <a:srgbClr val="1EFF0D"/>
    <a:srgbClr val="72C24A"/>
    <a:srgbClr val="F96513"/>
    <a:srgbClr val="11C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VY_32_INOVACE_609_AJ_JÍDLO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</a:t>
          </a:r>
          <a:r>
            <a:rPr lang="cs-CZ" sz="1800" dirty="0" err="1" smtClean="0"/>
            <a:t>Mgr.Jaroslava</a:t>
          </a:r>
          <a:r>
            <a:rPr lang="cs-CZ" sz="1800" dirty="0" smtClean="0"/>
            <a:t> Kudláčková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JÍDLO – SLOVNÍ ZÁSOBA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7F0720-E030-42CE-9FDD-95B78FF7A8F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79C419-FCC1-4DC8-887A-48D480685C60}" type="presOf" srcId="{D8197B8C-B260-4A16-BDF4-0947B075E274}" destId="{5A5FFA88-C948-4069-8E93-59FA12366E83}" srcOrd="1" destOrd="0" presId="urn:microsoft.com/office/officeart/2005/8/layout/target3"/>
    <dgm:cxn modelId="{4DA456F2-8E76-47D6-BF68-351104B7034C}" type="presOf" srcId="{D8197B8C-B260-4A16-BDF4-0947B075E274}" destId="{25B08C86-7E15-44DC-BE7F-FFB55DD49D12}" srcOrd="0" destOrd="0" presId="urn:microsoft.com/office/officeart/2005/8/layout/target3"/>
    <dgm:cxn modelId="{BF3D146A-F292-4B14-A2D4-D333FEA40837}" type="presOf" srcId="{D1B46980-6531-4606-95E6-44980827E919}" destId="{6140AFEC-043D-4C43-A2F9-D0F5331DF3A3}" srcOrd="0" destOrd="0" presId="urn:microsoft.com/office/officeart/2005/8/layout/target3"/>
    <dgm:cxn modelId="{A8357137-FF53-4E5D-A607-F0AA71D3FE63}" type="presOf" srcId="{23DE21E6-671D-41EF-A4B8-4CB61DD21CB9}" destId="{20EFD393-BD0F-4866-BD5F-B29A45D964CD}" srcOrd="0" destOrd="0" presId="urn:microsoft.com/office/officeart/2005/8/layout/target3"/>
    <dgm:cxn modelId="{7F0FC385-2A6F-4F2D-A710-4E43AEB21CA2}" type="presOf" srcId="{23DE21E6-671D-41EF-A4B8-4CB61DD21CB9}" destId="{D765D62F-75B8-4F0E-BC22-04FC3BAECA31}" srcOrd="1" destOrd="0" presId="urn:microsoft.com/office/officeart/2005/8/layout/target3"/>
    <dgm:cxn modelId="{36DFAA03-AA07-468C-AE26-6A1FAAA61513}" type="presOf" srcId="{D1B46980-6531-4606-95E6-44980827E919}" destId="{2BE915AB-18AA-4053-B92C-3BFC9ED204BB}" srcOrd="1" destOrd="0" presId="urn:microsoft.com/office/officeart/2005/8/layout/target3"/>
    <dgm:cxn modelId="{1A26EFB9-CBE7-49F2-9165-1751178C6D36}" type="presOf" srcId="{757F3AB3-0718-4624-B441-E567A8F0AB56}" destId="{333A1088-737F-45CB-B68E-254E46348037}" srcOrd="0" destOrd="0" presId="urn:microsoft.com/office/officeart/2005/8/layout/target3"/>
    <dgm:cxn modelId="{B1DBB4D0-1FA4-4F21-A7BA-99B4368C4EAC}" type="presOf" srcId="{D1D4F407-5343-4D3F-B5B9-D407B03CAEB4}" destId="{D005CE8C-CC26-4C3E-AC11-E15060ECD759}" srcOrd="0" destOrd="0" presId="urn:microsoft.com/office/officeart/2005/8/layout/target3"/>
    <dgm:cxn modelId="{AF9C2573-AC72-425D-A2FF-F847926822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2F0400-E686-4BD3-BFF3-330DCF7F4FE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9B607A-9DD3-45D3-A552-DA08390ECE1A}" type="presParOf" srcId="{333A1088-737F-45CB-B68E-254E46348037}" destId="{F5ABB229-8D3B-4694-996A-96F23CF14429}" srcOrd="0" destOrd="0" presId="urn:microsoft.com/office/officeart/2005/8/layout/target3"/>
    <dgm:cxn modelId="{D052FEBC-B774-4B50-8463-0CB594D538A5}" type="presParOf" srcId="{333A1088-737F-45CB-B68E-254E46348037}" destId="{F41139FD-01EE-4571-8B17-4FB00FC51163}" srcOrd="1" destOrd="0" presId="urn:microsoft.com/office/officeart/2005/8/layout/target3"/>
    <dgm:cxn modelId="{AB331A45-C6E4-4DBD-BD97-FBB5A3020B22}" type="presParOf" srcId="{333A1088-737F-45CB-B68E-254E46348037}" destId="{D005CE8C-CC26-4C3E-AC11-E15060ECD759}" srcOrd="2" destOrd="0" presId="urn:microsoft.com/office/officeart/2005/8/layout/target3"/>
    <dgm:cxn modelId="{A18A0CB9-609D-42D4-B69E-4DF801A441BA}" type="presParOf" srcId="{333A1088-737F-45CB-B68E-254E46348037}" destId="{2C702D82-9B77-49B7-9568-BB8EB47C3372}" srcOrd="3" destOrd="0" presId="urn:microsoft.com/office/officeart/2005/8/layout/target3"/>
    <dgm:cxn modelId="{C81C5C23-F292-46B5-B1E0-C4FEAF96B212}" type="presParOf" srcId="{333A1088-737F-45CB-B68E-254E46348037}" destId="{A52A0455-90FF-4808-ABD0-F02540D31D5A}" srcOrd="4" destOrd="0" presId="urn:microsoft.com/office/officeart/2005/8/layout/target3"/>
    <dgm:cxn modelId="{09C6ED3C-4A5E-488A-B568-CE28CD1AE9D7}" type="presParOf" srcId="{333A1088-737F-45CB-B68E-254E46348037}" destId="{6140AFEC-043D-4C43-A2F9-D0F5331DF3A3}" srcOrd="5" destOrd="0" presId="urn:microsoft.com/office/officeart/2005/8/layout/target3"/>
    <dgm:cxn modelId="{7994AEBD-BAFD-4892-8C20-CCE6C2495B78}" type="presParOf" srcId="{333A1088-737F-45CB-B68E-254E46348037}" destId="{9358AC05-5D7D-4327-9F80-1AD486AEA664}" srcOrd="6" destOrd="0" presId="urn:microsoft.com/office/officeart/2005/8/layout/target3"/>
    <dgm:cxn modelId="{3D6AE995-3980-4A2D-8D5B-C2DB000C4329}" type="presParOf" srcId="{333A1088-737F-45CB-B68E-254E46348037}" destId="{313FC574-E1CD-4FB4-B054-0B805CE0447D}" srcOrd="7" destOrd="0" presId="urn:microsoft.com/office/officeart/2005/8/layout/target3"/>
    <dgm:cxn modelId="{4EA2F8E2-C685-4609-BF6A-0AD25486EF32}" type="presParOf" srcId="{333A1088-737F-45CB-B68E-254E46348037}" destId="{619D679B-A015-4ECF-8348-D1034C574F40}" srcOrd="8" destOrd="0" presId="urn:microsoft.com/office/officeart/2005/8/layout/target3"/>
    <dgm:cxn modelId="{2C4311D9-6121-4B9D-9ACD-1C46E1FA9E2C}" type="presParOf" srcId="{333A1088-737F-45CB-B68E-254E46348037}" destId="{322283A8-4A27-4CDA-BAE3-F381106A9174}" srcOrd="9" destOrd="0" presId="urn:microsoft.com/office/officeart/2005/8/layout/target3"/>
    <dgm:cxn modelId="{A7FFDCAA-58F2-4C7A-A707-E605FA7EBB64}" type="presParOf" srcId="{333A1088-737F-45CB-B68E-254E46348037}" destId="{FFC9F71D-1B4F-4AD9-A4A6-86ADEFC8AF5C}" srcOrd="10" destOrd="0" presId="urn:microsoft.com/office/officeart/2005/8/layout/target3"/>
    <dgm:cxn modelId="{D852283D-2DBC-4864-B5B7-83FCB4D8D00F}" type="presParOf" srcId="{333A1088-737F-45CB-B68E-254E46348037}" destId="{25B08C86-7E15-44DC-BE7F-FFB55DD49D12}" srcOrd="11" destOrd="0" presId="urn:microsoft.com/office/officeart/2005/8/layout/target3"/>
    <dgm:cxn modelId="{AA4084C6-8C97-4DC3-A68D-752203172561}" type="presParOf" srcId="{333A1088-737F-45CB-B68E-254E46348037}" destId="{B802C839-24C6-47E7-BAF8-A79343132CBC}" srcOrd="12" destOrd="0" presId="urn:microsoft.com/office/officeart/2005/8/layout/target3"/>
    <dgm:cxn modelId="{A2113C60-12D6-4862-B5B8-209EB60C9A3B}" type="presParOf" srcId="{333A1088-737F-45CB-B68E-254E46348037}" destId="{10B0AAF3-16BE-4B9A-A567-5D5A0E0FD953}" srcOrd="13" destOrd="0" presId="urn:microsoft.com/office/officeart/2005/8/layout/target3"/>
    <dgm:cxn modelId="{5EE96BCE-3A6A-4A94-AACC-DF0F850C6161}" type="presParOf" srcId="{333A1088-737F-45CB-B68E-254E46348037}" destId="{20EFD393-BD0F-4866-BD5F-B29A45D964CD}" srcOrd="14" destOrd="0" presId="urn:microsoft.com/office/officeart/2005/8/layout/target3"/>
    <dgm:cxn modelId="{3EEA8F83-05F9-47F0-BA36-B69379C9A5DF}" type="presParOf" srcId="{333A1088-737F-45CB-B68E-254E46348037}" destId="{AED2198E-93D5-4001-81B4-73124B309672}" srcOrd="15" destOrd="0" presId="urn:microsoft.com/office/officeart/2005/8/layout/target3"/>
    <dgm:cxn modelId="{4E8ECB16-892D-4977-98AF-AAF31CC2A482}" type="presParOf" srcId="{333A1088-737F-45CB-B68E-254E46348037}" destId="{2BE915AB-18AA-4053-B92C-3BFC9ED204BB}" srcOrd="16" destOrd="0" presId="urn:microsoft.com/office/officeart/2005/8/layout/target3"/>
    <dgm:cxn modelId="{1BC775A6-A94F-440F-A0FB-4E0FA37B9DE9}" type="presParOf" srcId="{333A1088-737F-45CB-B68E-254E46348037}" destId="{6BB5E863-4638-4E1D-BFDE-399D028AC4ED}" srcOrd="17" destOrd="0" presId="urn:microsoft.com/office/officeart/2005/8/layout/target3"/>
    <dgm:cxn modelId="{D25C8A5F-1EAC-462B-B19C-FFF5B51E2202}" type="presParOf" srcId="{333A1088-737F-45CB-B68E-254E46348037}" destId="{5A5FFA88-C948-4069-8E93-59FA12366E83}" srcOrd="18" destOrd="0" presId="urn:microsoft.com/office/officeart/2005/8/layout/target3"/>
    <dgm:cxn modelId="{AEE85307-6592-486B-AE3D-C3A31B508C6B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</a:t>
          </a:r>
          <a:r>
            <a:rPr lang="cs-CZ" sz="1800" kern="1200" dirty="0" err="1" smtClean="0"/>
            <a:t>Mgr.Jaroslava</a:t>
          </a:r>
          <a:r>
            <a:rPr lang="cs-CZ" sz="1800" kern="1200" dirty="0" smtClean="0"/>
            <a:t> Kudláčková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VY_32_INOVACE_609_AJ_JÍDLO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JÍDLO – SLOVNÍ ZÁSOBA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53AAFE-08A9-40F1-956E-6465A6C6FC84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C96F9-EFEF-469F-A8C4-92A1168D74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228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C96F9-EFEF-469F-A8C4-92A1168D745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74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7" Type="http://schemas.openxmlformats.org/officeDocument/2006/relationships/image" Target="../media/image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3.wav"/><Relationship Id="rId7" Type="http://schemas.openxmlformats.org/officeDocument/2006/relationships/image" Target="../media/image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3.wav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4.wav"/><Relationship Id="rId7" Type="http://schemas.openxmlformats.org/officeDocument/2006/relationships/image" Target="../media/image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4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5.wav"/><Relationship Id="rId7" Type="http://schemas.openxmlformats.org/officeDocument/2006/relationships/image" Target="../media/image6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.wav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7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microsoft.com/office/2007/relationships/media" Target="../media/media8.mp3"/><Relationship Id="rId7" Type="http://schemas.openxmlformats.org/officeDocument/2006/relationships/slideLayout" Target="../slideLayouts/slideLayout5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audio" Target="../media/media1.wav"/><Relationship Id="rId5" Type="http://schemas.microsoft.com/office/2007/relationships/media" Target="../media/media1.wav"/><Relationship Id="rId4" Type="http://schemas.openxmlformats.org/officeDocument/2006/relationships/audio" Target="../media/media8.mp3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6" Type="http://schemas.openxmlformats.org/officeDocument/2006/relationships/image" Target="../media/image9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0.wav"/><Relationship Id="rId7" Type="http://schemas.openxmlformats.org/officeDocument/2006/relationships/image" Target="../media/image11.emf"/><Relationship Id="rId2" Type="http://schemas.microsoft.com/office/2007/relationships/media" Target="../media/media10.wav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4.xml"/><Relationship Id="rId5" Type="http://schemas.openxmlformats.org/officeDocument/2006/relationships/audio" Target="../media/media1.wav"/><Relationship Id="rId10" Type="http://schemas.openxmlformats.org/officeDocument/2006/relationships/image" Target="../media/image10.wmf"/><Relationship Id="rId4" Type="http://schemas.microsoft.com/office/2007/relationships/media" Target="../media/media1.wav"/><Relationship Id="rId9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6" Type="http://schemas.openxmlformats.org/officeDocument/2006/relationships/image" Target="../media/image12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6" Type="http://schemas.openxmlformats.org/officeDocument/2006/relationships/image" Target="../media/image13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6" Type="http://schemas.openxmlformats.org/officeDocument/2006/relationships/image" Target="../media/image14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6" Type="http://schemas.openxmlformats.org/officeDocument/2006/relationships/image" Target="../media/image15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6" Type="http://schemas.openxmlformats.org/officeDocument/2006/relationships/image" Target="../media/image16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6" Type="http://schemas.openxmlformats.org/officeDocument/2006/relationships/image" Target="../media/image17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6" Type="http://schemas.openxmlformats.org/officeDocument/2006/relationships/image" Target="../media/image18.emf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7" Type="http://schemas.openxmlformats.org/officeDocument/2006/relationships/image" Target="../media/image3.png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6" Type="http://schemas.openxmlformats.org/officeDocument/2006/relationships/image" Target="../media/image19.jpe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slovnik.seznam.cz/en-cz/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33628265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258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je určen pro práci žáků ZŠ 1. stupeň (3. třída) v předmětu anglický jazyk. Prezentace je určena k vysvětlení slovní zásoby na téma jídlo.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Žáci si procvičí slovíčka a vyzkouší správnou výslovnost.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Za správně vyslovené slovo uslyší potlesk.</a:t>
            </a:r>
          </a:p>
        </p:txBody>
      </p:sp>
    </p:spTree>
    <p:extLst>
      <p:ext uri="{BB962C8B-B14F-4D97-AF65-F5344CB8AC3E}">
        <p14:creationId xmlns:p14="http://schemas.microsoft.com/office/powerpoint/2010/main" val="108057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1. 5 2012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Klíčová </a:t>
            </a:r>
            <a:r>
              <a:rPr lang="cs-CZ" b="1" dirty="0" err="1" smtClean="0"/>
              <a:t>slova</a:t>
            </a:r>
            <a:r>
              <a:rPr lang="cs-CZ" dirty="0" err="1" smtClean="0"/>
              <a:t>:food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, </a:t>
            </a:r>
            <a:r>
              <a:rPr lang="cs-CZ" dirty="0" err="1" smtClean="0"/>
              <a:t>fruit</a:t>
            </a:r>
            <a:r>
              <a:rPr lang="cs-CZ" dirty="0" smtClean="0"/>
              <a:t>,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orange</a:t>
            </a:r>
            <a:r>
              <a:rPr lang="cs-CZ" dirty="0" smtClean="0"/>
              <a:t>, pizza, </a:t>
            </a:r>
            <a:r>
              <a:rPr lang="cs-CZ" dirty="0" err="1" smtClean="0"/>
              <a:t>potatoes</a:t>
            </a:r>
            <a:r>
              <a:rPr lang="cs-CZ" dirty="0" smtClean="0"/>
              <a:t>, </a:t>
            </a:r>
            <a:r>
              <a:rPr lang="cs-CZ" dirty="0" err="1" smtClean="0"/>
              <a:t>fish</a:t>
            </a:r>
            <a:r>
              <a:rPr lang="cs-CZ" dirty="0" smtClean="0"/>
              <a:t>, </a:t>
            </a:r>
            <a:r>
              <a:rPr lang="cs-CZ" dirty="0" err="1" smtClean="0"/>
              <a:t>chicken</a:t>
            </a:r>
            <a:r>
              <a:rPr lang="cs-CZ" dirty="0" smtClean="0"/>
              <a:t>, </a:t>
            </a:r>
            <a:r>
              <a:rPr lang="cs-CZ" dirty="0" err="1" smtClean="0"/>
              <a:t>chips</a:t>
            </a:r>
            <a:r>
              <a:rPr lang="cs-CZ" dirty="0" smtClean="0"/>
              <a:t>, </a:t>
            </a:r>
            <a:r>
              <a:rPr lang="cs-CZ" dirty="0" err="1" smtClean="0"/>
              <a:t>sausages</a:t>
            </a:r>
            <a:r>
              <a:rPr lang="cs-CZ" dirty="0" smtClean="0"/>
              <a:t>, </a:t>
            </a:r>
            <a:r>
              <a:rPr lang="cs-CZ" dirty="0" err="1" smtClean="0"/>
              <a:t>salad</a:t>
            </a:r>
            <a:r>
              <a:rPr lang="cs-CZ" dirty="0" smtClean="0"/>
              <a:t>,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, </a:t>
            </a:r>
            <a:r>
              <a:rPr lang="cs-CZ" dirty="0" err="1" smtClean="0"/>
              <a:t>chocolate</a:t>
            </a:r>
            <a:r>
              <a:rPr lang="cs-CZ" dirty="0" smtClean="0"/>
              <a:t>, </a:t>
            </a:r>
            <a:r>
              <a:rPr lang="cs-CZ" dirty="0" err="1" smtClean="0"/>
              <a:t>yoghurt</a:t>
            </a:r>
            <a:r>
              <a:rPr lang="cs-CZ" dirty="0" smtClean="0"/>
              <a:t>, </a:t>
            </a:r>
            <a:r>
              <a:rPr lang="cs-CZ" dirty="0" err="1" smtClean="0"/>
              <a:t>banana</a:t>
            </a:r>
            <a:r>
              <a:rPr lang="cs-CZ" dirty="0" smtClean="0"/>
              <a:t>,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0015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332656"/>
            <a:ext cx="711056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Food </a:t>
            </a:r>
            <a:endParaRPr lang="cs-CZ" sz="96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kudlackova\Downloads\MP900434117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5472608" cy="419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97285" y="5877272"/>
            <a:ext cx="609600" cy="609600"/>
          </a:xfrm>
          <a:prstGeom prst="rect">
            <a:avLst/>
          </a:prstGeom>
        </p:spPr>
      </p:pic>
      <p:pic>
        <p:nvPicPr>
          <p:cNvPr id="3" name="food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76256" y="8126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1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10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/>
              <a:t>v</a:t>
            </a:r>
            <a:r>
              <a:rPr lang="cs-CZ" sz="6000" dirty="0" err="1" smtClean="0"/>
              <a:t>egetables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3635896" cy="4785395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sz="6000" dirty="0" smtClean="0"/>
              <a:t>zelenina</a:t>
            </a:r>
            <a:endParaRPr lang="cs-CZ" sz="6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16832"/>
            <a:ext cx="500442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56376" y="6195164"/>
            <a:ext cx="609600" cy="609600"/>
          </a:xfrm>
          <a:prstGeom prst="rect">
            <a:avLst/>
          </a:prstGeom>
        </p:spPr>
      </p:pic>
      <p:pic>
        <p:nvPicPr>
          <p:cNvPr id="4" name="vegetables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75656" y="49449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04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8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FRUIT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Ovoce</a:t>
            </a:r>
            <a:endParaRPr lang="cs-CZ" sz="32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83968" y="1772816"/>
            <a:ext cx="4402832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660232" y="5877272"/>
            <a:ext cx="609600" cy="609600"/>
          </a:xfrm>
          <a:prstGeom prst="rect">
            <a:avLst/>
          </a:prstGeom>
        </p:spPr>
      </p:pic>
      <p:pic>
        <p:nvPicPr>
          <p:cNvPr id="6" name="fruit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31640" y="50851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3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1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/>
              <a:t>salad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6000" dirty="0" smtClean="0"/>
              <a:t>salát</a:t>
            </a:r>
            <a:endParaRPr lang="cs-CZ" sz="6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28800"/>
            <a:ext cx="42442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028384" y="6248400"/>
            <a:ext cx="609600" cy="609600"/>
          </a:xfrm>
          <a:prstGeom prst="rect">
            <a:avLst/>
          </a:prstGeom>
        </p:spPr>
      </p:pic>
      <p:pic>
        <p:nvPicPr>
          <p:cNvPr id="4" name="salad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31640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90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3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oranges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oranges</a:t>
            </a:r>
            <a:r>
              <a:rPr lang="cs-CZ" sz="3200" dirty="0" smtClean="0"/>
              <a:t> – pomeranče</a:t>
            </a:r>
          </a:p>
          <a:p>
            <a:endParaRPr lang="cs-CZ" sz="3200" dirty="0"/>
          </a:p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r>
              <a:rPr lang="cs-CZ" sz="3200" dirty="0" smtClean="0"/>
              <a:t> – jeden oranžový pomeranč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0" y="2413019"/>
            <a:ext cx="4038600" cy="29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012_an orange orang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60237" y="4797152"/>
            <a:ext cx="609600" cy="609600"/>
          </a:xfrm>
          <a:prstGeom prst="rect">
            <a:avLst/>
          </a:prstGeom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92280" y="5589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92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3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Potatoes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Potatoes</a:t>
            </a:r>
            <a:r>
              <a:rPr lang="cs-CZ" sz="3200" dirty="0" smtClean="0"/>
              <a:t> _brambory</a:t>
            </a:r>
          </a:p>
          <a:p>
            <a:endParaRPr lang="cs-CZ" sz="3200" dirty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potatoe</a:t>
            </a:r>
            <a:r>
              <a:rPr lang="cs-CZ" sz="3200" dirty="0" smtClean="0"/>
              <a:t> – jedna brambora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84784"/>
            <a:ext cx="4608512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019_a potato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1600" y="4869160"/>
            <a:ext cx="609600" cy="609600"/>
          </a:xfrm>
          <a:prstGeom prst="rect">
            <a:avLst/>
          </a:prstGeom>
        </p:spPr>
      </p:pic>
      <p:pic>
        <p:nvPicPr>
          <p:cNvPr id="10" name="030_potatoes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60232" y="476672"/>
            <a:ext cx="609600" cy="609600"/>
          </a:xfrm>
          <a:prstGeom prst="rect">
            <a:avLst/>
          </a:prstGeom>
        </p:spPr>
      </p:pic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28384" y="58772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0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39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37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apples</a:t>
            </a:r>
            <a:endParaRPr lang="cs-CZ" sz="6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err="1" smtClean="0"/>
              <a:t>Apples</a:t>
            </a:r>
            <a:r>
              <a:rPr lang="cs-CZ" sz="3200" dirty="0" smtClean="0"/>
              <a:t> _jablka</a:t>
            </a:r>
            <a:endParaRPr lang="cs-CZ" sz="3200" dirty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r>
              <a:rPr lang="cs-CZ" sz="3200" dirty="0" smtClean="0"/>
              <a:t> – jedno jablko</a:t>
            </a:r>
            <a:endParaRPr lang="cs-CZ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7984" y="2492896"/>
            <a:ext cx="424847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appl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843808" y="5284440"/>
            <a:ext cx="609600" cy="609600"/>
          </a:xfrm>
          <a:prstGeom prst="rect">
            <a:avLst/>
          </a:prstGeom>
        </p:spPr>
      </p:pic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80312" y="55360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03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95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4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7" grpId="0"/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6000" dirty="0" err="1" smtClean="0"/>
              <a:t>Bananas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err="1" smtClean="0"/>
              <a:t>Bananas</a:t>
            </a:r>
            <a:r>
              <a:rPr lang="cs-CZ" sz="3200" dirty="0" smtClean="0"/>
              <a:t> _banány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banana</a:t>
            </a:r>
            <a:r>
              <a:rPr lang="cs-CZ" sz="3200" dirty="0" smtClean="0"/>
              <a:t> – jeden banán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0" y="2312623"/>
            <a:ext cx="4038600" cy="3101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banana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55776" y="6165304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876256" y="5489942"/>
            <a:ext cx="609600" cy="609600"/>
          </a:xfrm>
          <a:prstGeom prst="rect">
            <a:avLst/>
          </a:prstGeom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0653894"/>
              </p:ext>
            </p:extLst>
          </p:nvPr>
        </p:nvGraphicFramePr>
        <p:xfrm>
          <a:off x="2221389" y="5794742"/>
          <a:ext cx="915987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Objekt prostředí balíčkovače" showAsIcon="1" r:id="rId9" imgW="915480" imgH="685440" progId="Package">
                  <p:embed/>
                </p:oleObj>
              </mc:Choice>
              <mc:Fallback>
                <p:oleObj name="Objekt prostředí balíčkovače" showAsIcon="1" r:id="rId9" imgW="915480" imgH="68544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221389" y="5794742"/>
                        <a:ext cx="915987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9731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9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Chips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brambůrky</a:t>
            </a:r>
            <a:endParaRPr lang="cs-CZ" sz="32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1600200"/>
            <a:ext cx="3888432" cy="43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chips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91680" y="4869160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478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091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22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Chocolate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čokoláda</a:t>
            </a:r>
            <a:endParaRPr lang="cs-CZ" sz="32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4968552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chocolat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03648" y="4869160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48264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94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1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/>
              <a:t>        </a:t>
            </a:r>
          </a:p>
          <a:p>
            <a:endParaRPr lang="cs-CZ" sz="3200" dirty="0"/>
          </a:p>
          <a:p>
            <a:r>
              <a:rPr lang="cs-CZ" sz="3200" dirty="0" smtClean="0"/>
              <a:t>jogurt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A </a:t>
            </a:r>
            <a:r>
              <a:rPr lang="cs-CZ" sz="6000" dirty="0" err="1" smtClean="0"/>
              <a:t>yoghurt</a:t>
            </a:r>
            <a:endParaRPr lang="cs-CZ" sz="60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635185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jogur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07704" y="5157192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93266" y="5637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21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2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uiExpand="1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Sausages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     párky</a:t>
            </a:r>
            <a:endParaRPr lang="cs-CZ" sz="32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3528392" cy="3816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sausages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55126" y="4869871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40352" y="55640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44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27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An</a:t>
            </a:r>
            <a:r>
              <a:rPr lang="cs-CZ" sz="6000" dirty="0" smtClean="0"/>
              <a:t> </a:t>
            </a:r>
            <a:r>
              <a:rPr lang="cs-CZ" sz="6000" dirty="0" err="1" smtClean="0"/>
              <a:t>ice</a:t>
            </a:r>
            <a:r>
              <a:rPr lang="cs-CZ" sz="6000" dirty="0" smtClean="0"/>
              <a:t> </a:t>
            </a:r>
            <a:r>
              <a:rPr lang="cs-CZ" sz="6000" dirty="0" err="1" smtClean="0"/>
              <a:t>cream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zmrzlina</a:t>
            </a:r>
            <a:endParaRPr lang="cs-CZ" sz="32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3048996" cy="4349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ice cream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123728" y="5195664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76256" y="577085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15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21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Fish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ryba</a:t>
            </a:r>
            <a:endParaRPr lang="cs-CZ" sz="32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1659488"/>
            <a:ext cx="3322995" cy="4145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fish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47664" y="5013176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76256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26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18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10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Chicken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kuře</a:t>
            </a:r>
            <a:endParaRPr lang="cs-CZ" sz="32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461466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chicke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31640" y="5013176"/>
            <a:ext cx="609600" cy="6096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20272" y="56735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05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25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 pizza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/>
              <a:t>      pizza</a:t>
            </a:r>
            <a:endParaRPr lang="cs-CZ" sz="3200" dirty="0"/>
          </a:p>
        </p:txBody>
      </p:sp>
      <p:pic>
        <p:nvPicPr>
          <p:cNvPr id="1331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40386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zza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411760" y="4509120"/>
            <a:ext cx="609600" cy="609600"/>
          </a:xfrm>
          <a:prstGeom prst="rect">
            <a:avLst/>
          </a:prstGeom>
        </p:spPr>
      </p:pic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28184" y="60212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38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9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10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smtClean="0"/>
              <a:t>DUP – BASIC ENGLISH (I – VI)</a:t>
            </a:r>
          </a:p>
          <a:p>
            <a:r>
              <a:rPr lang="cs-CZ" dirty="0"/>
              <a:t>Prvouka </a:t>
            </a:r>
            <a:r>
              <a:rPr lang="cs-CZ" dirty="0" err="1" smtClean="0"/>
              <a:t>MediaDIDA</a:t>
            </a:r>
            <a:endParaRPr lang="cs-CZ" dirty="0" smtClean="0"/>
          </a:p>
          <a:p>
            <a:r>
              <a:rPr lang="cs-CZ">
                <a:hlinkClick r:id="rId3"/>
              </a:rPr>
              <a:t>http://slovnik.seznam.cz/en-cz/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842</TotalTime>
  <Words>186</Words>
  <Application>Microsoft Office PowerPoint</Application>
  <PresentationFormat>Předvádění na obrazovce (4:3)</PresentationFormat>
  <Paragraphs>97</Paragraphs>
  <Slides>20</Slides>
  <Notes>1</Notes>
  <HiddenSlides>0</HiddenSlides>
  <MMClips>33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Objekt prostředí balíčkovače</vt:lpstr>
      <vt:lpstr>Prezentace aplikace PowerPoint</vt:lpstr>
      <vt:lpstr>Anotace</vt:lpstr>
      <vt:lpstr>Prezentace aplikace PowerPoint</vt:lpstr>
      <vt:lpstr>Prezentace aplikace PowerPoint</vt:lpstr>
      <vt:lpstr>vegetables</vt:lpstr>
      <vt:lpstr>FRUIT</vt:lpstr>
      <vt:lpstr>salad</vt:lpstr>
      <vt:lpstr>oranges</vt:lpstr>
      <vt:lpstr>Potatoes</vt:lpstr>
      <vt:lpstr>apples</vt:lpstr>
      <vt:lpstr> Bananas</vt:lpstr>
      <vt:lpstr>Chips</vt:lpstr>
      <vt:lpstr>Chocolate</vt:lpstr>
      <vt:lpstr>A yoghurt</vt:lpstr>
      <vt:lpstr>Sausages</vt:lpstr>
      <vt:lpstr>An ice cream</vt:lpstr>
      <vt:lpstr>Fish</vt:lpstr>
      <vt:lpstr>Chicken</vt:lpstr>
      <vt:lpstr>A pizza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jitka</cp:lastModifiedBy>
  <cp:revision>116</cp:revision>
  <dcterms:created xsi:type="dcterms:W3CDTF">2011-06-20T10:40:08Z</dcterms:created>
  <dcterms:modified xsi:type="dcterms:W3CDTF">2013-12-19T13:31:49Z</dcterms:modified>
</cp:coreProperties>
</file>