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4" r:id="rId6"/>
    <p:sldId id="262" r:id="rId7"/>
    <p:sldId id="268" r:id="rId8"/>
    <p:sldId id="269" r:id="rId9"/>
    <p:sldId id="267" r:id="rId10"/>
    <p:sldId id="263" r:id="rId11"/>
    <p:sldId id="270" r:id="rId12"/>
    <p:sldId id="265" r:id="rId13"/>
    <p:sldId id="266" r:id="rId14"/>
    <p:sldId id="26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64" y="-4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14650" y="1600200"/>
            <a:ext cx="5238750" cy="1600200"/>
          </a:xfrm>
        </p:spPr>
        <p:txBody>
          <a:bodyPr anchor="t" anchorCtr="0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17502" y="3276600"/>
            <a:ext cx="4433047" cy="685800"/>
          </a:xfrm>
        </p:spPr>
        <p:txBody>
          <a:bodyPr>
            <a:normAutofit/>
          </a:bodyPr>
          <a:lstStyle>
            <a:lvl1pPr marL="0" indent="0" algn="l">
              <a:buNone/>
              <a:defRPr sz="1800" spc="100" baseline="0">
                <a:gradFill>
                  <a:gsLst>
                    <a:gs pos="0">
                      <a:schemeClr val="tx1">
                        <a:alpha val="90000"/>
                      </a:schemeClr>
                    </a:gs>
                    <a:gs pos="100000">
                      <a:schemeClr val="tx1">
                        <a:lumMod val="75000"/>
                        <a:lumOff val="25000"/>
                        <a:alpha val="90000"/>
                      </a:schemeClr>
                    </a:gs>
                  </a:gsLst>
                  <a:lin ang="5400000" scaled="0"/>
                </a:gradFill>
                <a:latin typeface="+mn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28816"/>
            <a:ext cx="2133600" cy="256032"/>
          </a:xfrm>
        </p:spPr>
        <p:txBody>
          <a:bodyPr/>
          <a:lstStyle>
            <a:lvl1pPr algn="l">
              <a:defRPr/>
            </a:lvl1pPr>
          </a:lstStyle>
          <a:p>
            <a:fld id="{F7CB744D-ED13-4724-8A37-F92B86BE8BFE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263640"/>
            <a:ext cx="2895600" cy="255494"/>
          </a:xfrm>
        </p:spPr>
        <p:txBody>
          <a:bodyPr/>
          <a:lstStyle>
            <a:lvl1pPr algn="l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B4534-B98F-44B4-906F-5913296C4F3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reeform 10"/>
          <p:cNvSpPr/>
          <p:nvPr/>
        </p:nvSpPr>
        <p:spPr>
          <a:xfrm flipH="1">
            <a:off x="215153" y="381001"/>
            <a:ext cx="2639924" cy="5029200"/>
          </a:xfrm>
          <a:custGeom>
            <a:avLst/>
            <a:gdLst>
              <a:gd name="connsiteX0" fmla="*/ 0 w 3657600"/>
              <a:gd name="connsiteY0" fmla="*/ 685800 h 1371600"/>
              <a:gd name="connsiteX1" fmla="*/ 1186667 w 3657600"/>
              <a:gd name="connsiteY1" fmla="*/ 43667 h 1371600"/>
              <a:gd name="connsiteX2" fmla="*/ 1828801 w 3657600"/>
              <a:gd name="connsiteY2" fmla="*/ 2 h 1371600"/>
              <a:gd name="connsiteX3" fmla="*/ 2470936 w 3657600"/>
              <a:gd name="connsiteY3" fmla="*/ 43668 h 1371600"/>
              <a:gd name="connsiteX4" fmla="*/ 3657600 w 3657600"/>
              <a:gd name="connsiteY4" fmla="*/ 685806 h 1371600"/>
              <a:gd name="connsiteX5" fmla="*/ 2470934 w 3657600"/>
              <a:gd name="connsiteY5" fmla="*/ 1327941 h 1371600"/>
              <a:gd name="connsiteX6" fmla="*/ 1828799 w 3657600"/>
              <a:gd name="connsiteY6" fmla="*/ 1371606 h 1371600"/>
              <a:gd name="connsiteX7" fmla="*/ 1186664 w 3657600"/>
              <a:gd name="connsiteY7" fmla="*/ 1327940 h 1371600"/>
              <a:gd name="connsiteX8" fmla="*/ 0 w 3657600"/>
              <a:gd name="connsiteY8" fmla="*/ 685803 h 1371600"/>
              <a:gd name="connsiteX9" fmla="*/ 0 w 3657600"/>
              <a:gd name="connsiteY9" fmla="*/ 685800 h 1371600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685798 h 2004163"/>
              <a:gd name="connsiteX1" fmla="*/ 1186670 w 3672351"/>
              <a:gd name="connsiteY1" fmla="*/ 43665 h 2004163"/>
              <a:gd name="connsiteX2" fmla="*/ 1828804 w 3672351"/>
              <a:gd name="connsiteY2" fmla="*/ 0 h 2004163"/>
              <a:gd name="connsiteX3" fmla="*/ 2470939 w 3672351"/>
              <a:gd name="connsiteY3" fmla="*/ 43666 h 2004163"/>
              <a:gd name="connsiteX4" fmla="*/ 2559427 w 3672351"/>
              <a:gd name="connsiteY4" fmla="*/ 31374 h 2004163"/>
              <a:gd name="connsiteX5" fmla="*/ 3657603 w 3672351"/>
              <a:gd name="connsiteY5" fmla="*/ 685804 h 2004163"/>
              <a:gd name="connsiteX6" fmla="*/ 2470937 w 3672351"/>
              <a:gd name="connsiteY6" fmla="*/ 1327939 h 2004163"/>
              <a:gd name="connsiteX7" fmla="*/ 1828802 w 3672351"/>
              <a:gd name="connsiteY7" fmla="*/ 1371604 h 2004163"/>
              <a:gd name="connsiteX8" fmla="*/ 1186667 w 3672351"/>
              <a:gd name="connsiteY8" fmla="*/ 1327938 h 2004163"/>
              <a:gd name="connsiteX9" fmla="*/ 3 w 3672351"/>
              <a:gd name="connsiteY9" fmla="*/ 685801 h 2004163"/>
              <a:gd name="connsiteX10" fmla="*/ 3 w 3672351"/>
              <a:gd name="connsiteY10" fmla="*/ 685798 h 2004163"/>
              <a:gd name="connsiteX0" fmla="*/ 3 w 3657603"/>
              <a:gd name="connsiteY0" fmla="*/ 756433 h 1442239"/>
              <a:gd name="connsiteX1" fmla="*/ 1186670 w 3657603"/>
              <a:gd name="connsiteY1" fmla="*/ 114300 h 1442239"/>
              <a:gd name="connsiteX2" fmla="*/ 1828804 w 3657603"/>
              <a:gd name="connsiteY2" fmla="*/ 70635 h 1442239"/>
              <a:gd name="connsiteX3" fmla="*/ 2470939 w 3657603"/>
              <a:gd name="connsiteY3" fmla="*/ 114301 h 1442239"/>
              <a:gd name="connsiteX4" fmla="*/ 3657603 w 3657603"/>
              <a:gd name="connsiteY4" fmla="*/ 756439 h 1442239"/>
              <a:gd name="connsiteX5" fmla="*/ 2470937 w 3657603"/>
              <a:gd name="connsiteY5" fmla="*/ 1398574 h 1442239"/>
              <a:gd name="connsiteX6" fmla="*/ 1828802 w 3657603"/>
              <a:gd name="connsiteY6" fmla="*/ 1442239 h 1442239"/>
              <a:gd name="connsiteX7" fmla="*/ 1186667 w 3657603"/>
              <a:gd name="connsiteY7" fmla="*/ 1398573 h 1442239"/>
              <a:gd name="connsiteX8" fmla="*/ 3 w 3657603"/>
              <a:gd name="connsiteY8" fmla="*/ 756436 h 1442239"/>
              <a:gd name="connsiteX9" fmla="*/ 3 w 3657603"/>
              <a:gd name="connsiteY9" fmla="*/ 756433 h 1442239"/>
              <a:gd name="connsiteX0" fmla="*/ 527758 w 4185358"/>
              <a:gd name="connsiteY0" fmla="*/ 756433 h 1442239"/>
              <a:gd name="connsiteX1" fmla="*/ 1714425 w 4185358"/>
              <a:gd name="connsiteY1" fmla="*/ 114300 h 1442239"/>
              <a:gd name="connsiteX2" fmla="*/ 2356559 w 4185358"/>
              <a:gd name="connsiteY2" fmla="*/ 70635 h 1442239"/>
              <a:gd name="connsiteX3" fmla="*/ 2998694 w 4185358"/>
              <a:gd name="connsiteY3" fmla="*/ 114301 h 1442239"/>
              <a:gd name="connsiteX4" fmla="*/ 4185358 w 4185358"/>
              <a:gd name="connsiteY4" fmla="*/ 756439 h 1442239"/>
              <a:gd name="connsiteX5" fmla="*/ 2998692 w 4185358"/>
              <a:gd name="connsiteY5" fmla="*/ 1398574 h 1442239"/>
              <a:gd name="connsiteX6" fmla="*/ 2356557 w 4185358"/>
              <a:gd name="connsiteY6" fmla="*/ 1442239 h 1442239"/>
              <a:gd name="connsiteX7" fmla="*/ 1714422 w 4185358"/>
              <a:gd name="connsiteY7" fmla="*/ 1398573 h 1442239"/>
              <a:gd name="connsiteX8" fmla="*/ 527758 w 4185358"/>
              <a:gd name="connsiteY8" fmla="*/ 756436 h 1442239"/>
              <a:gd name="connsiteX9" fmla="*/ 527758 w 4185358"/>
              <a:gd name="connsiteY9" fmla="*/ 756433 h 1442239"/>
              <a:gd name="connsiteX0" fmla="*/ 527758 w 4185358"/>
              <a:gd name="connsiteY0" fmla="*/ 685798 h 1731271"/>
              <a:gd name="connsiteX1" fmla="*/ 1714425 w 4185358"/>
              <a:gd name="connsiteY1" fmla="*/ 43665 h 1731271"/>
              <a:gd name="connsiteX2" fmla="*/ 2356559 w 4185358"/>
              <a:gd name="connsiteY2" fmla="*/ 0 h 1731271"/>
              <a:gd name="connsiteX3" fmla="*/ 2998694 w 4185358"/>
              <a:gd name="connsiteY3" fmla="*/ 43666 h 1731271"/>
              <a:gd name="connsiteX4" fmla="*/ 4185358 w 4185358"/>
              <a:gd name="connsiteY4" fmla="*/ 685804 h 1731271"/>
              <a:gd name="connsiteX5" fmla="*/ 2998692 w 4185358"/>
              <a:gd name="connsiteY5" fmla="*/ 1327939 h 1731271"/>
              <a:gd name="connsiteX6" fmla="*/ 2356557 w 4185358"/>
              <a:gd name="connsiteY6" fmla="*/ 1371604 h 1731271"/>
              <a:gd name="connsiteX7" fmla="*/ 1714422 w 4185358"/>
              <a:gd name="connsiteY7" fmla="*/ 1327938 h 1731271"/>
              <a:gd name="connsiteX8" fmla="*/ 527758 w 4185358"/>
              <a:gd name="connsiteY8" fmla="*/ 685801 h 1731271"/>
              <a:gd name="connsiteX9" fmla="*/ 527758 w 4185358"/>
              <a:gd name="connsiteY9" fmla="*/ 685798 h 1731271"/>
              <a:gd name="connsiteX0" fmla="*/ 1174716 w 4832316"/>
              <a:gd name="connsiteY0" fmla="*/ 685798 h 2451847"/>
              <a:gd name="connsiteX1" fmla="*/ 2361383 w 4832316"/>
              <a:gd name="connsiteY1" fmla="*/ 43665 h 2451847"/>
              <a:gd name="connsiteX2" fmla="*/ 3003517 w 4832316"/>
              <a:gd name="connsiteY2" fmla="*/ 0 h 2451847"/>
              <a:gd name="connsiteX3" fmla="*/ 3645652 w 4832316"/>
              <a:gd name="connsiteY3" fmla="*/ 43666 h 2451847"/>
              <a:gd name="connsiteX4" fmla="*/ 4832316 w 4832316"/>
              <a:gd name="connsiteY4" fmla="*/ 685804 h 2451847"/>
              <a:gd name="connsiteX5" fmla="*/ 3645650 w 4832316"/>
              <a:gd name="connsiteY5" fmla="*/ 1327939 h 2451847"/>
              <a:gd name="connsiteX6" fmla="*/ 3003515 w 4832316"/>
              <a:gd name="connsiteY6" fmla="*/ 1371604 h 2451847"/>
              <a:gd name="connsiteX7" fmla="*/ 2361380 w 4832316"/>
              <a:gd name="connsiteY7" fmla="*/ 1327938 h 2451847"/>
              <a:gd name="connsiteX8" fmla="*/ 1174716 w 4832316"/>
              <a:gd name="connsiteY8" fmla="*/ 685801 h 2451847"/>
              <a:gd name="connsiteX9" fmla="*/ 1174716 w 4832316"/>
              <a:gd name="connsiteY9" fmla="*/ 685798 h 2451847"/>
              <a:gd name="connsiteX0" fmla="*/ 1174716 w 5193374"/>
              <a:gd name="connsiteY0" fmla="*/ 685798 h 2451847"/>
              <a:gd name="connsiteX1" fmla="*/ 2361383 w 5193374"/>
              <a:gd name="connsiteY1" fmla="*/ 43665 h 2451847"/>
              <a:gd name="connsiteX2" fmla="*/ 3003517 w 5193374"/>
              <a:gd name="connsiteY2" fmla="*/ 0 h 2451847"/>
              <a:gd name="connsiteX3" fmla="*/ 3645652 w 5193374"/>
              <a:gd name="connsiteY3" fmla="*/ 43666 h 2451847"/>
              <a:gd name="connsiteX4" fmla="*/ 4832316 w 5193374"/>
              <a:gd name="connsiteY4" fmla="*/ 685804 h 2451847"/>
              <a:gd name="connsiteX5" fmla="*/ 3645650 w 5193374"/>
              <a:gd name="connsiteY5" fmla="*/ 1327939 h 2451847"/>
              <a:gd name="connsiteX6" fmla="*/ 3003515 w 5193374"/>
              <a:gd name="connsiteY6" fmla="*/ 1371604 h 2451847"/>
              <a:gd name="connsiteX7" fmla="*/ 2361380 w 5193374"/>
              <a:gd name="connsiteY7" fmla="*/ 1327938 h 2451847"/>
              <a:gd name="connsiteX8" fmla="*/ 1174716 w 5193374"/>
              <a:gd name="connsiteY8" fmla="*/ 685801 h 2451847"/>
              <a:gd name="connsiteX9" fmla="*/ 1174716 w 5193374"/>
              <a:gd name="connsiteY9" fmla="*/ 685798 h 2451847"/>
              <a:gd name="connsiteX0" fmla="*/ 1174716 w 5193374"/>
              <a:gd name="connsiteY0" fmla="*/ 685798 h 3407194"/>
              <a:gd name="connsiteX1" fmla="*/ 2361383 w 5193374"/>
              <a:gd name="connsiteY1" fmla="*/ 43665 h 3407194"/>
              <a:gd name="connsiteX2" fmla="*/ 3003517 w 5193374"/>
              <a:gd name="connsiteY2" fmla="*/ 0 h 3407194"/>
              <a:gd name="connsiteX3" fmla="*/ 3645652 w 5193374"/>
              <a:gd name="connsiteY3" fmla="*/ 43666 h 3407194"/>
              <a:gd name="connsiteX4" fmla="*/ 4832316 w 5193374"/>
              <a:gd name="connsiteY4" fmla="*/ 685804 h 3407194"/>
              <a:gd name="connsiteX5" fmla="*/ 3645650 w 5193374"/>
              <a:gd name="connsiteY5" fmla="*/ 1327939 h 3407194"/>
              <a:gd name="connsiteX6" fmla="*/ 3003515 w 5193374"/>
              <a:gd name="connsiteY6" fmla="*/ 1371604 h 3407194"/>
              <a:gd name="connsiteX7" fmla="*/ 2361380 w 5193374"/>
              <a:gd name="connsiteY7" fmla="*/ 1327938 h 3407194"/>
              <a:gd name="connsiteX8" fmla="*/ 1174716 w 5193374"/>
              <a:gd name="connsiteY8" fmla="*/ 685801 h 3407194"/>
              <a:gd name="connsiteX9" fmla="*/ 1174716 w 5193374"/>
              <a:gd name="connsiteY9" fmla="*/ 685798 h 3407194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2033989 h 4755385"/>
              <a:gd name="connsiteX1" fmla="*/ 2361383 w 5193374"/>
              <a:gd name="connsiteY1" fmla="*/ 1391856 h 4755385"/>
              <a:gd name="connsiteX2" fmla="*/ 3003517 w 5193374"/>
              <a:gd name="connsiteY2" fmla="*/ 1348191 h 4755385"/>
              <a:gd name="connsiteX3" fmla="*/ 3645652 w 5193374"/>
              <a:gd name="connsiteY3" fmla="*/ 1391857 h 4755385"/>
              <a:gd name="connsiteX4" fmla="*/ 4832316 w 5193374"/>
              <a:gd name="connsiteY4" fmla="*/ 2033995 h 4755385"/>
              <a:gd name="connsiteX5" fmla="*/ 3645650 w 5193374"/>
              <a:gd name="connsiteY5" fmla="*/ 2676130 h 4755385"/>
              <a:gd name="connsiteX6" fmla="*/ 3003515 w 5193374"/>
              <a:gd name="connsiteY6" fmla="*/ 2719795 h 4755385"/>
              <a:gd name="connsiteX7" fmla="*/ 2361380 w 5193374"/>
              <a:gd name="connsiteY7" fmla="*/ 2676129 h 4755385"/>
              <a:gd name="connsiteX8" fmla="*/ 1174716 w 5193374"/>
              <a:gd name="connsiteY8" fmla="*/ 2033992 h 4755385"/>
              <a:gd name="connsiteX9" fmla="*/ 1174716 w 5193374"/>
              <a:gd name="connsiteY9" fmla="*/ 2033989 h 4755385"/>
              <a:gd name="connsiteX0" fmla="*/ 1174716 w 4832316"/>
              <a:gd name="connsiteY0" fmla="*/ 2033989 h 4755385"/>
              <a:gd name="connsiteX1" fmla="*/ 2361383 w 4832316"/>
              <a:gd name="connsiteY1" fmla="*/ 1391856 h 4755385"/>
              <a:gd name="connsiteX2" fmla="*/ 3003517 w 4832316"/>
              <a:gd name="connsiteY2" fmla="*/ 1348191 h 4755385"/>
              <a:gd name="connsiteX3" fmla="*/ 3645652 w 4832316"/>
              <a:gd name="connsiteY3" fmla="*/ 1391857 h 4755385"/>
              <a:gd name="connsiteX4" fmla="*/ 4832316 w 4832316"/>
              <a:gd name="connsiteY4" fmla="*/ 2033995 h 4755385"/>
              <a:gd name="connsiteX5" fmla="*/ 3645650 w 4832316"/>
              <a:gd name="connsiteY5" fmla="*/ 2676130 h 4755385"/>
              <a:gd name="connsiteX6" fmla="*/ 3003515 w 4832316"/>
              <a:gd name="connsiteY6" fmla="*/ 2719795 h 4755385"/>
              <a:gd name="connsiteX7" fmla="*/ 2361380 w 4832316"/>
              <a:gd name="connsiteY7" fmla="*/ 2676129 h 4755385"/>
              <a:gd name="connsiteX8" fmla="*/ 1174716 w 4832316"/>
              <a:gd name="connsiteY8" fmla="*/ 2033992 h 4755385"/>
              <a:gd name="connsiteX9" fmla="*/ 1174716 w 4832316"/>
              <a:gd name="connsiteY9" fmla="*/ 2033989 h 4755385"/>
              <a:gd name="connsiteX0" fmla="*/ 527758 w 4185358"/>
              <a:gd name="connsiteY0" fmla="*/ 2033989 h 4755385"/>
              <a:gd name="connsiteX1" fmla="*/ 1714425 w 4185358"/>
              <a:gd name="connsiteY1" fmla="*/ 1391856 h 4755385"/>
              <a:gd name="connsiteX2" fmla="*/ 2998694 w 4185358"/>
              <a:gd name="connsiteY2" fmla="*/ 1391857 h 4755385"/>
              <a:gd name="connsiteX3" fmla="*/ 4185358 w 4185358"/>
              <a:gd name="connsiteY3" fmla="*/ 2033995 h 4755385"/>
              <a:gd name="connsiteX4" fmla="*/ 2998692 w 4185358"/>
              <a:gd name="connsiteY4" fmla="*/ 2676130 h 4755385"/>
              <a:gd name="connsiteX5" fmla="*/ 2356557 w 4185358"/>
              <a:gd name="connsiteY5" fmla="*/ 2719795 h 4755385"/>
              <a:gd name="connsiteX6" fmla="*/ 1714422 w 4185358"/>
              <a:gd name="connsiteY6" fmla="*/ 2676129 h 4755385"/>
              <a:gd name="connsiteX7" fmla="*/ 527758 w 4185358"/>
              <a:gd name="connsiteY7" fmla="*/ 2033992 h 4755385"/>
              <a:gd name="connsiteX8" fmla="*/ 527758 w 4185358"/>
              <a:gd name="connsiteY8" fmla="*/ 2033989 h 4755385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3 w 4150662"/>
              <a:gd name="connsiteY0" fmla="*/ 2033989 h 5080997"/>
              <a:gd name="connsiteX1" fmla="*/ 1186670 w 4150662"/>
              <a:gd name="connsiteY1" fmla="*/ 1391856 h 5080997"/>
              <a:gd name="connsiteX2" fmla="*/ 2470939 w 4150662"/>
              <a:gd name="connsiteY2" fmla="*/ 1391857 h 5080997"/>
              <a:gd name="connsiteX3" fmla="*/ 3657603 w 4150662"/>
              <a:gd name="connsiteY3" fmla="*/ 2033995 h 5080997"/>
              <a:gd name="connsiteX4" fmla="*/ 2470937 w 4150662"/>
              <a:gd name="connsiteY4" fmla="*/ 2676130 h 5080997"/>
              <a:gd name="connsiteX5" fmla="*/ 1828802 w 4150662"/>
              <a:gd name="connsiteY5" fmla="*/ 2719795 h 5080997"/>
              <a:gd name="connsiteX6" fmla="*/ 1186667 w 4150662"/>
              <a:gd name="connsiteY6" fmla="*/ 2676129 h 5080997"/>
              <a:gd name="connsiteX7" fmla="*/ 3 w 4150662"/>
              <a:gd name="connsiteY7" fmla="*/ 2033992 h 5080997"/>
              <a:gd name="connsiteX8" fmla="*/ 3 w 4150662"/>
              <a:gd name="connsiteY8" fmla="*/ 2033989 h 5080997"/>
              <a:gd name="connsiteX0" fmla="*/ 3 w 3184725"/>
              <a:gd name="connsiteY0" fmla="*/ 2033989 h 3886288"/>
              <a:gd name="connsiteX1" fmla="*/ 1186670 w 3184725"/>
              <a:gd name="connsiteY1" fmla="*/ 1391856 h 3886288"/>
              <a:gd name="connsiteX2" fmla="*/ 2470939 w 3184725"/>
              <a:gd name="connsiteY2" fmla="*/ 1391857 h 3886288"/>
              <a:gd name="connsiteX3" fmla="*/ 1752603 w 3184725"/>
              <a:gd name="connsiteY3" fmla="*/ 52795 h 3886288"/>
              <a:gd name="connsiteX4" fmla="*/ 2470937 w 3184725"/>
              <a:gd name="connsiteY4" fmla="*/ 2676130 h 3886288"/>
              <a:gd name="connsiteX5" fmla="*/ 1828802 w 3184725"/>
              <a:gd name="connsiteY5" fmla="*/ 2719795 h 3886288"/>
              <a:gd name="connsiteX6" fmla="*/ 1186667 w 3184725"/>
              <a:gd name="connsiteY6" fmla="*/ 2676129 h 3886288"/>
              <a:gd name="connsiteX7" fmla="*/ 3 w 3184725"/>
              <a:gd name="connsiteY7" fmla="*/ 2033992 h 3886288"/>
              <a:gd name="connsiteX8" fmla="*/ 3 w 3184725"/>
              <a:gd name="connsiteY8" fmla="*/ 2033989 h 3886288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470939 w 3184725"/>
              <a:gd name="connsiteY2" fmla="*/ 13918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385339"/>
              <a:gd name="connsiteY0" fmla="*/ 2033989 h 6528797"/>
              <a:gd name="connsiteX1" fmla="*/ 1186670 w 3385339"/>
              <a:gd name="connsiteY1" fmla="*/ 1391856 h 6528797"/>
              <a:gd name="connsiteX2" fmla="*/ 3385339 w 3385339"/>
              <a:gd name="connsiteY2" fmla="*/ 706057 h 6528797"/>
              <a:gd name="connsiteX3" fmla="*/ 228603 w 3385339"/>
              <a:gd name="connsiteY3" fmla="*/ 3481795 h 6528797"/>
              <a:gd name="connsiteX4" fmla="*/ 2470937 w 3385339"/>
              <a:gd name="connsiteY4" fmla="*/ 2676130 h 6528797"/>
              <a:gd name="connsiteX5" fmla="*/ 1828802 w 3385339"/>
              <a:gd name="connsiteY5" fmla="*/ 2719795 h 6528797"/>
              <a:gd name="connsiteX6" fmla="*/ 1186667 w 3385339"/>
              <a:gd name="connsiteY6" fmla="*/ 2676129 h 6528797"/>
              <a:gd name="connsiteX7" fmla="*/ 3 w 3385339"/>
              <a:gd name="connsiteY7" fmla="*/ 2033992 h 6528797"/>
              <a:gd name="connsiteX8" fmla="*/ 3 w 3385339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2928136"/>
              <a:gd name="connsiteY0" fmla="*/ 2033989 h 6528797"/>
              <a:gd name="connsiteX1" fmla="*/ 1186667 w 2928136"/>
              <a:gd name="connsiteY1" fmla="*/ 1391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2033989 h 6528797"/>
              <a:gd name="connsiteX1" fmla="*/ 958067 w 2928136"/>
              <a:gd name="connsiteY1" fmla="*/ 2534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1434955 h 5929763"/>
              <a:gd name="connsiteX1" fmla="*/ 958067 w 2928136"/>
              <a:gd name="connsiteY1" fmla="*/ 1935822 h 5929763"/>
              <a:gd name="connsiteX2" fmla="*/ 2928136 w 2928136"/>
              <a:gd name="connsiteY2" fmla="*/ 107023 h 5929763"/>
              <a:gd name="connsiteX3" fmla="*/ 228600 w 2928136"/>
              <a:gd name="connsiteY3" fmla="*/ 2882761 h 5929763"/>
              <a:gd name="connsiteX4" fmla="*/ 2470934 w 2928136"/>
              <a:gd name="connsiteY4" fmla="*/ 2077096 h 5929763"/>
              <a:gd name="connsiteX5" fmla="*/ 0 w 2928136"/>
              <a:gd name="connsiteY5" fmla="*/ 1434958 h 5929763"/>
              <a:gd name="connsiteX6" fmla="*/ 0 w 2928136"/>
              <a:gd name="connsiteY6" fmla="*/ 1434955 h 5929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29730 w 2928136"/>
              <a:gd name="connsiteY1" fmla="*/ 1463460 h 5548763"/>
              <a:gd name="connsiteX2" fmla="*/ 958067 w 2928136"/>
              <a:gd name="connsiteY2" fmla="*/ 1554822 h 5548763"/>
              <a:gd name="connsiteX3" fmla="*/ 2928136 w 2928136"/>
              <a:gd name="connsiteY3" fmla="*/ 107023 h 5548763"/>
              <a:gd name="connsiteX4" fmla="*/ 228600 w 2928136"/>
              <a:gd name="connsiteY4" fmla="*/ 2501761 h 5548763"/>
              <a:gd name="connsiteX5" fmla="*/ 2470934 w 2928136"/>
              <a:gd name="connsiteY5" fmla="*/ 1696096 h 5548763"/>
              <a:gd name="connsiteX6" fmla="*/ 0 w 2928136"/>
              <a:gd name="connsiteY6" fmla="*/ 1053958 h 5548763"/>
              <a:gd name="connsiteX7" fmla="*/ 0 w 2928136"/>
              <a:gd name="connsiteY7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929730 w 2928136"/>
              <a:gd name="connsiteY2" fmla="*/ 14634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929730 w 2928136"/>
              <a:gd name="connsiteY2" fmla="*/ 14634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102755 w 3030891"/>
              <a:gd name="connsiteY0" fmla="*/ 1053955 h 5548763"/>
              <a:gd name="connsiteX1" fmla="*/ 722768 w 3030891"/>
              <a:gd name="connsiteY1" fmla="*/ 1301228 h 5548763"/>
              <a:gd name="connsiteX2" fmla="*/ 1032485 w 3030891"/>
              <a:gd name="connsiteY2" fmla="*/ 1463460 h 5548763"/>
              <a:gd name="connsiteX3" fmla="*/ 1060822 w 3030891"/>
              <a:gd name="connsiteY3" fmla="*/ 1554822 h 5548763"/>
              <a:gd name="connsiteX4" fmla="*/ 3030891 w 3030891"/>
              <a:gd name="connsiteY4" fmla="*/ 107023 h 5548763"/>
              <a:gd name="connsiteX5" fmla="*/ 331355 w 3030891"/>
              <a:gd name="connsiteY5" fmla="*/ 2501761 h 5548763"/>
              <a:gd name="connsiteX6" fmla="*/ 2573689 w 3030891"/>
              <a:gd name="connsiteY6" fmla="*/ 1696096 h 5548763"/>
              <a:gd name="connsiteX7" fmla="*/ 102755 w 3030891"/>
              <a:gd name="connsiteY7" fmla="*/ 1053958 h 5548763"/>
              <a:gd name="connsiteX8" fmla="*/ 102755 w 3030891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929730 w 2928136"/>
              <a:gd name="connsiteY2" fmla="*/ 14634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657466 w 2928136"/>
              <a:gd name="connsiteY2" fmla="*/ 54258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690002 w 2928136"/>
              <a:gd name="connsiteY2" fmla="*/ 47400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690002 w 2928136"/>
              <a:gd name="connsiteY2" fmla="*/ 47400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78260"/>
              <a:gd name="connsiteX1" fmla="*/ 620013 w 2928136"/>
              <a:gd name="connsiteY1" fmla="*/ 1301228 h 5578260"/>
              <a:gd name="connsiteX2" fmla="*/ 690002 w 2928136"/>
              <a:gd name="connsiteY2" fmla="*/ 4740060 h 5578260"/>
              <a:gd name="connsiteX3" fmla="*/ 958067 w 2928136"/>
              <a:gd name="connsiteY3" fmla="*/ 1554822 h 5578260"/>
              <a:gd name="connsiteX4" fmla="*/ 2928136 w 2928136"/>
              <a:gd name="connsiteY4" fmla="*/ 107023 h 5578260"/>
              <a:gd name="connsiteX5" fmla="*/ 228600 w 2928136"/>
              <a:gd name="connsiteY5" fmla="*/ 2501761 h 5578260"/>
              <a:gd name="connsiteX6" fmla="*/ 2470934 w 2928136"/>
              <a:gd name="connsiteY6" fmla="*/ 1696096 h 5578260"/>
              <a:gd name="connsiteX7" fmla="*/ 0 w 2928136"/>
              <a:gd name="connsiteY7" fmla="*/ 1053958 h 5578260"/>
              <a:gd name="connsiteX8" fmla="*/ 0 w 2928136"/>
              <a:gd name="connsiteY8" fmla="*/ 1053955 h 5578260"/>
              <a:gd name="connsiteX0" fmla="*/ 296942 w 3225078"/>
              <a:gd name="connsiteY0" fmla="*/ 1053955 h 5578260"/>
              <a:gd name="connsiteX1" fmla="*/ 916955 w 3225078"/>
              <a:gd name="connsiteY1" fmla="*/ 1301228 h 5578260"/>
              <a:gd name="connsiteX2" fmla="*/ 986944 w 3225078"/>
              <a:gd name="connsiteY2" fmla="*/ 4740060 h 5578260"/>
              <a:gd name="connsiteX3" fmla="*/ 1255009 w 3225078"/>
              <a:gd name="connsiteY3" fmla="*/ 1554822 h 5578260"/>
              <a:gd name="connsiteX4" fmla="*/ 3225078 w 3225078"/>
              <a:gd name="connsiteY4" fmla="*/ 107023 h 5578260"/>
              <a:gd name="connsiteX5" fmla="*/ 525542 w 3225078"/>
              <a:gd name="connsiteY5" fmla="*/ 2501761 h 5578260"/>
              <a:gd name="connsiteX6" fmla="*/ 2767876 w 3225078"/>
              <a:gd name="connsiteY6" fmla="*/ 1696096 h 5578260"/>
              <a:gd name="connsiteX7" fmla="*/ 296942 w 3225078"/>
              <a:gd name="connsiteY7" fmla="*/ 1053958 h 5578260"/>
              <a:gd name="connsiteX8" fmla="*/ 296942 w 3225078"/>
              <a:gd name="connsiteY8" fmla="*/ 1053955 h 5578260"/>
              <a:gd name="connsiteX0" fmla="*/ 0 w 2928136"/>
              <a:gd name="connsiteY0" fmla="*/ 1053955 h 5578260"/>
              <a:gd name="connsiteX1" fmla="*/ 620013 w 2928136"/>
              <a:gd name="connsiteY1" fmla="*/ 1301228 h 5578260"/>
              <a:gd name="connsiteX2" fmla="*/ 690002 w 2928136"/>
              <a:gd name="connsiteY2" fmla="*/ 4740060 h 5578260"/>
              <a:gd name="connsiteX3" fmla="*/ 958067 w 2928136"/>
              <a:gd name="connsiteY3" fmla="*/ 1554822 h 5578260"/>
              <a:gd name="connsiteX4" fmla="*/ 2928136 w 2928136"/>
              <a:gd name="connsiteY4" fmla="*/ 107023 h 5578260"/>
              <a:gd name="connsiteX5" fmla="*/ 228600 w 2928136"/>
              <a:gd name="connsiteY5" fmla="*/ 2501761 h 5578260"/>
              <a:gd name="connsiteX6" fmla="*/ 2470934 w 2928136"/>
              <a:gd name="connsiteY6" fmla="*/ 1696096 h 5578260"/>
              <a:gd name="connsiteX7" fmla="*/ 0 w 2928136"/>
              <a:gd name="connsiteY7" fmla="*/ 1053958 h 5578260"/>
              <a:gd name="connsiteX8" fmla="*/ 0 w 2928136"/>
              <a:gd name="connsiteY8" fmla="*/ 1053955 h 5578260"/>
              <a:gd name="connsiteX0" fmla="*/ 493587 w 3421723"/>
              <a:gd name="connsiteY0" fmla="*/ 1053955 h 5578260"/>
              <a:gd name="connsiteX1" fmla="*/ 1113600 w 3421723"/>
              <a:gd name="connsiteY1" fmla="*/ 1301228 h 5578260"/>
              <a:gd name="connsiteX2" fmla="*/ 1183589 w 3421723"/>
              <a:gd name="connsiteY2" fmla="*/ 4740060 h 5578260"/>
              <a:gd name="connsiteX3" fmla="*/ 1451654 w 3421723"/>
              <a:gd name="connsiteY3" fmla="*/ 1554822 h 5578260"/>
              <a:gd name="connsiteX4" fmla="*/ 3421723 w 3421723"/>
              <a:gd name="connsiteY4" fmla="*/ 107023 h 5578260"/>
              <a:gd name="connsiteX5" fmla="*/ 722187 w 3421723"/>
              <a:gd name="connsiteY5" fmla="*/ 2501761 h 5578260"/>
              <a:gd name="connsiteX6" fmla="*/ 2964521 w 3421723"/>
              <a:gd name="connsiteY6" fmla="*/ 1696096 h 5578260"/>
              <a:gd name="connsiteX7" fmla="*/ 493587 w 3421723"/>
              <a:gd name="connsiteY7" fmla="*/ 1053958 h 5578260"/>
              <a:gd name="connsiteX8" fmla="*/ 493587 w 3421723"/>
              <a:gd name="connsiteY8" fmla="*/ 1053955 h 5578260"/>
              <a:gd name="connsiteX0" fmla="*/ 493587 w 3421723"/>
              <a:gd name="connsiteY0" fmla="*/ 1053955 h 5578260"/>
              <a:gd name="connsiteX1" fmla="*/ 1113600 w 3421723"/>
              <a:gd name="connsiteY1" fmla="*/ 1301228 h 5578260"/>
              <a:gd name="connsiteX2" fmla="*/ 1183589 w 3421723"/>
              <a:gd name="connsiteY2" fmla="*/ 4740060 h 5578260"/>
              <a:gd name="connsiteX3" fmla="*/ 1451654 w 3421723"/>
              <a:gd name="connsiteY3" fmla="*/ 1554822 h 5578260"/>
              <a:gd name="connsiteX4" fmla="*/ 3421723 w 3421723"/>
              <a:gd name="connsiteY4" fmla="*/ 107023 h 5578260"/>
              <a:gd name="connsiteX5" fmla="*/ 722187 w 3421723"/>
              <a:gd name="connsiteY5" fmla="*/ 2501761 h 5578260"/>
              <a:gd name="connsiteX6" fmla="*/ 2964521 w 3421723"/>
              <a:gd name="connsiteY6" fmla="*/ 1696096 h 5578260"/>
              <a:gd name="connsiteX7" fmla="*/ 493587 w 3421723"/>
              <a:gd name="connsiteY7" fmla="*/ 1053958 h 5578260"/>
              <a:gd name="connsiteX8" fmla="*/ 493587 w 3421723"/>
              <a:gd name="connsiteY8" fmla="*/ 1053955 h 5578260"/>
              <a:gd name="connsiteX0" fmla="*/ 0 w 2928136"/>
              <a:gd name="connsiteY0" fmla="*/ 1053955 h 5578260"/>
              <a:gd name="connsiteX1" fmla="*/ 690002 w 2928136"/>
              <a:gd name="connsiteY1" fmla="*/ 4740060 h 5578260"/>
              <a:gd name="connsiteX2" fmla="*/ 958067 w 2928136"/>
              <a:gd name="connsiteY2" fmla="*/ 1554822 h 5578260"/>
              <a:gd name="connsiteX3" fmla="*/ 2928136 w 2928136"/>
              <a:gd name="connsiteY3" fmla="*/ 107023 h 5578260"/>
              <a:gd name="connsiteX4" fmla="*/ 228600 w 2928136"/>
              <a:gd name="connsiteY4" fmla="*/ 2501761 h 5578260"/>
              <a:gd name="connsiteX5" fmla="*/ 2470934 w 2928136"/>
              <a:gd name="connsiteY5" fmla="*/ 1696096 h 5578260"/>
              <a:gd name="connsiteX6" fmla="*/ 0 w 2928136"/>
              <a:gd name="connsiteY6" fmla="*/ 1053958 h 5578260"/>
              <a:gd name="connsiteX7" fmla="*/ 0 w 2928136"/>
              <a:gd name="connsiteY7" fmla="*/ 1053955 h 5578260"/>
              <a:gd name="connsiteX0" fmla="*/ 0 w 2928136"/>
              <a:gd name="connsiteY0" fmla="*/ 1053955 h 5578260"/>
              <a:gd name="connsiteX1" fmla="*/ 690002 w 2928136"/>
              <a:gd name="connsiteY1" fmla="*/ 4740060 h 5578260"/>
              <a:gd name="connsiteX2" fmla="*/ 958067 w 2928136"/>
              <a:gd name="connsiteY2" fmla="*/ 1554822 h 5578260"/>
              <a:gd name="connsiteX3" fmla="*/ 2928136 w 2928136"/>
              <a:gd name="connsiteY3" fmla="*/ 107023 h 5578260"/>
              <a:gd name="connsiteX4" fmla="*/ 228600 w 2928136"/>
              <a:gd name="connsiteY4" fmla="*/ 2501761 h 5578260"/>
              <a:gd name="connsiteX5" fmla="*/ 2470934 w 2928136"/>
              <a:gd name="connsiteY5" fmla="*/ 1696096 h 5578260"/>
              <a:gd name="connsiteX6" fmla="*/ 0 w 2928136"/>
              <a:gd name="connsiteY6" fmla="*/ 1053958 h 5578260"/>
              <a:gd name="connsiteX7" fmla="*/ 0 w 2928136"/>
              <a:gd name="connsiteY7" fmla="*/ 1053955 h 5578260"/>
              <a:gd name="connsiteX0" fmla="*/ 0 w 2928136"/>
              <a:gd name="connsiteY0" fmla="*/ 1053955 h 5578260"/>
              <a:gd name="connsiteX1" fmla="*/ 690002 w 2928136"/>
              <a:gd name="connsiteY1" fmla="*/ 4740060 h 5578260"/>
              <a:gd name="connsiteX2" fmla="*/ 958067 w 2928136"/>
              <a:gd name="connsiteY2" fmla="*/ 1554822 h 5578260"/>
              <a:gd name="connsiteX3" fmla="*/ 2928136 w 2928136"/>
              <a:gd name="connsiteY3" fmla="*/ 107023 h 5578260"/>
              <a:gd name="connsiteX4" fmla="*/ 228600 w 2928136"/>
              <a:gd name="connsiteY4" fmla="*/ 2501761 h 5578260"/>
              <a:gd name="connsiteX5" fmla="*/ 2470934 w 2928136"/>
              <a:gd name="connsiteY5" fmla="*/ 1696096 h 5578260"/>
              <a:gd name="connsiteX6" fmla="*/ 0 w 2928136"/>
              <a:gd name="connsiteY6" fmla="*/ 1053958 h 5578260"/>
              <a:gd name="connsiteX7" fmla="*/ 0 w 2928136"/>
              <a:gd name="connsiteY7" fmla="*/ 1053955 h 557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28136" h="5578260">
                <a:moveTo>
                  <a:pt x="0" y="1053955"/>
                </a:moveTo>
                <a:cubicBezTo>
                  <a:pt x="849961" y="667873"/>
                  <a:pt x="530324" y="4656582"/>
                  <a:pt x="690002" y="4740060"/>
                </a:cubicBezTo>
                <a:cubicBezTo>
                  <a:pt x="746344" y="4782326"/>
                  <a:pt x="625000" y="1780895"/>
                  <a:pt x="958067" y="1554822"/>
                </a:cubicBezTo>
                <a:cubicBezTo>
                  <a:pt x="1204042" y="2617693"/>
                  <a:pt x="2516314" y="0"/>
                  <a:pt x="2928136" y="107023"/>
                </a:cubicBezTo>
                <a:cubicBezTo>
                  <a:pt x="1435513" y="2045643"/>
                  <a:pt x="468189" y="5267469"/>
                  <a:pt x="228600" y="2501761"/>
                </a:cubicBezTo>
                <a:cubicBezTo>
                  <a:pt x="360324" y="5578260"/>
                  <a:pt x="2153781" y="2236695"/>
                  <a:pt x="2470934" y="1696096"/>
                </a:cubicBezTo>
                <a:cubicBezTo>
                  <a:pt x="429222" y="2772608"/>
                  <a:pt x="411822" y="1160981"/>
                  <a:pt x="0" y="1053958"/>
                </a:cubicBezTo>
                <a:lnTo>
                  <a:pt x="0" y="1053955"/>
                </a:ln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63500" sx="101000" sy="101000" algn="ctr" rotWithShape="0">
              <a:schemeClr val="tx1">
                <a:lumMod val="75000"/>
                <a:lumOff val="25000"/>
                <a:alpha val="40000"/>
              </a:schemeClr>
            </a:outerShdw>
            <a:reflection blurRad="6350" stA="35000" endA="100" endPos="40000" dist="101600" dir="5400000" sy="-100000" algn="bl" rotWithShape="0"/>
          </a:effectLst>
          <a:scene3d>
            <a:camera prst="orthographicFront"/>
            <a:lightRig rig="morning" dir="t">
              <a:rot lat="0" lon="0" rev="12600000"/>
            </a:lightRig>
          </a:scene3d>
          <a:sp3d>
            <a:bevelT w="25400" h="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7" name="Group 32"/>
          <p:cNvGrpSpPr/>
          <p:nvPr/>
        </p:nvGrpSpPr>
        <p:grpSpPr>
          <a:xfrm>
            <a:off x="6941417" y="5105400"/>
            <a:ext cx="2238442" cy="2005669"/>
            <a:chOff x="2810256" y="4943398"/>
            <a:chExt cx="2238442" cy="2005669"/>
          </a:xfrm>
        </p:grpSpPr>
        <p:sp>
          <p:nvSpPr>
            <p:cNvPr id="10" name="Freeform 9"/>
            <p:cNvSpPr>
              <a:spLocks noChangeAspect="1"/>
            </p:cNvSpPr>
            <p:nvPr/>
          </p:nvSpPr>
          <p:spPr>
            <a:xfrm rot="6563566" flipH="1" flipV="1">
              <a:off x="2928137" y="5442737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0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8" name="Freeform 7"/>
            <p:cNvSpPr>
              <a:spLocks noChangeAspect="1"/>
            </p:cNvSpPr>
            <p:nvPr/>
          </p:nvSpPr>
          <p:spPr>
            <a:xfrm rot="6563566" flipH="1" flipV="1">
              <a:off x="3359071" y="4825517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3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Freeform 8"/>
            <p:cNvSpPr>
              <a:spLocks noChangeAspect="1"/>
            </p:cNvSpPr>
            <p:nvPr/>
          </p:nvSpPr>
          <p:spPr>
            <a:xfrm rot="6563566" flipH="1" flipV="1">
              <a:off x="3613937" y="5236996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5000"/>
                  </a:schemeClr>
                </a:gs>
                <a:gs pos="100000">
                  <a:schemeClr val="tx1">
                    <a:alpha val="1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Freeform 12"/>
            <p:cNvSpPr>
              <a:spLocks noChangeAspect="1"/>
            </p:cNvSpPr>
            <p:nvPr/>
          </p:nvSpPr>
          <p:spPr>
            <a:xfrm rot="6563566" flipH="1" flipV="1">
              <a:off x="3209136" y="5914804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10000"/>
                  </a:schemeClr>
                </a:gs>
                <a:gs pos="100000">
                  <a:schemeClr val="tx1">
                    <a:alpha val="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Freeform 15"/>
            <p:cNvSpPr>
              <a:spLocks noChangeAspect="1"/>
            </p:cNvSpPr>
            <p:nvPr/>
          </p:nvSpPr>
          <p:spPr>
            <a:xfrm rot="6563566" flipH="1" flipV="1">
              <a:off x="4014435" y="565845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15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B744D-ED13-4724-8A37-F92B86BE8BFE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B4534-B98F-44B4-906F-5913296C4F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538413"/>
            <a:ext cx="6665913" cy="1362075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r" defTabSz="914400" rtl="0" eaLnBrk="1" latinLnBrk="0" hangingPunct="1">
              <a:spcBef>
                <a:spcPct val="0"/>
              </a:spcBef>
              <a:buNone/>
              <a:defRPr sz="3600" kern="1200">
                <a:gradFill>
                  <a:gsLst>
                    <a:gs pos="0">
                      <a:schemeClr val="tx1">
                        <a:alpha val="90000"/>
                      </a:schemeClr>
                    </a:gs>
                    <a:gs pos="50000">
                      <a:schemeClr val="tx1">
                        <a:lumMod val="75000"/>
                        <a:lumOff val="25000"/>
                        <a:alpha val="90000"/>
                      </a:schemeClr>
                    </a:gs>
                    <a:gs pos="100000">
                      <a:schemeClr val="tx1">
                        <a:lumMod val="50000"/>
                        <a:lumOff val="50000"/>
                        <a:alpha val="90000"/>
                      </a:schemeClr>
                    </a:gs>
                  </a:gsLst>
                  <a:lin ang="5400000" scaled="0"/>
                </a:gra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52799" y="3910013"/>
            <a:ext cx="4532313" cy="814387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r" defTabSz="914400" rtl="0" eaLnBrk="1" latinLnBrk="0" hangingPunct="1">
              <a:spcBef>
                <a:spcPts val="2000"/>
              </a:spcBef>
              <a:buClr>
                <a:schemeClr val="tx1"/>
              </a:buClr>
              <a:buSzPct val="80000"/>
              <a:buFont typeface="Wingdings" pitchFamily="2" charset="2"/>
              <a:buNone/>
              <a:defRPr sz="1800" kern="1200" spc="100" baseline="0">
                <a:gradFill>
                  <a:gsLst>
                    <a:gs pos="0">
                      <a:schemeClr val="tx1">
                        <a:alpha val="90000"/>
                      </a:schemeClr>
                    </a:gs>
                    <a:gs pos="100000">
                      <a:schemeClr val="tx1">
                        <a:lumMod val="75000"/>
                        <a:lumOff val="25000"/>
                        <a:alpha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25768"/>
            <a:ext cx="2133600" cy="256032"/>
          </a:xfrm>
        </p:spPr>
        <p:txBody>
          <a:bodyPr/>
          <a:lstStyle>
            <a:lvl1pPr algn="l">
              <a:defRPr/>
            </a:lvl1pPr>
          </a:lstStyle>
          <a:p>
            <a:fld id="{F7CB744D-ED13-4724-8A37-F92B86BE8BFE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261309"/>
            <a:ext cx="2895600" cy="255494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28432" y="6208059"/>
            <a:ext cx="1048872" cy="685800"/>
          </a:xfrm>
        </p:spPr>
        <p:txBody>
          <a:bodyPr/>
          <a:lstStyle/>
          <a:p>
            <a:fld id="{6F0B4534-B98F-44B4-906F-5913296C4F3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Freeform 6"/>
          <p:cNvSpPr/>
          <p:nvPr/>
        </p:nvSpPr>
        <p:spPr>
          <a:xfrm rot="5400000" flipH="1" flipV="1">
            <a:off x="5782442" y="1304158"/>
            <a:ext cx="4208515" cy="3124199"/>
          </a:xfrm>
          <a:custGeom>
            <a:avLst/>
            <a:gdLst>
              <a:gd name="connsiteX0" fmla="*/ 0 w 3657600"/>
              <a:gd name="connsiteY0" fmla="*/ 685800 h 1371600"/>
              <a:gd name="connsiteX1" fmla="*/ 1186667 w 3657600"/>
              <a:gd name="connsiteY1" fmla="*/ 43667 h 1371600"/>
              <a:gd name="connsiteX2" fmla="*/ 1828801 w 3657600"/>
              <a:gd name="connsiteY2" fmla="*/ 2 h 1371600"/>
              <a:gd name="connsiteX3" fmla="*/ 2470936 w 3657600"/>
              <a:gd name="connsiteY3" fmla="*/ 43668 h 1371600"/>
              <a:gd name="connsiteX4" fmla="*/ 3657600 w 3657600"/>
              <a:gd name="connsiteY4" fmla="*/ 685806 h 1371600"/>
              <a:gd name="connsiteX5" fmla="*/ 2470934 w 3657600"/>
              <a:gd name="connsiteY5" fmla="*/ 1327941 h 1371600"/>
              <a:gd name="connsiteX6" fmla="*/ 1828799 w 3657600"/>
              <a:gd name="connsiteY6" fmla="*/ 1371606 h 1371600"/>
              <a:gd name="connsiteX7" fmla="*/ 1186664 w 3657600"/>
              <a:gd name="connsiteY7" fmla="*/ 1327940 h 1371600"/>
              <a:gd name="connsiteX8" fmla="*/ 0 w 3657600"/>
              <a:gd name="connsiteY8" fmla="*/ 685803 h 1371600"/>
              <a:gd name="connsiteX9" fmla="*/ 0 w 3657600"/>
              <a:gd name="connsiteY9" fmla="*/ 685800 h 1371600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685798 h 2004163"/>
              <a:gd name="connsiteX1" fmla="*/ 1186670 w 3672351"/>
              <a:gd name="connsiteY1" fmla="*/ 43665 h 2004163"/>
              <a:gd name="connsiteX2" fmla="*/ 1828804 w 3672351"/>
              <a:gd name="connsiteY2" fmla="*/ 0 h 2004163"/>
              <a:gd name="connsiteX3" fmla="*/ 2470939 w 3672351"/>
              <a:gd name="connsiteY3" fmla="*/ 43666 h 2004163"/>
              <a:gd name="connsiteX4" fmla="*/ 2559427 w 3672351"/>
              <a:gd name="connsiteY4" fmla="*/ 31374 h 2004163"/>
              <a:gd name="connsiteX5" fmla="*/ 3657603 w 3672351"/>
              <a:gd name="connsiteY5" fmla="*/ 685804 h 2004163"/>
              <a:gd name="connsiteX6" fmla="*/ 2470937 w 3672351"/>
              <a:gd name="connsiteY6" fmla="*/ 1327939 h 2004163"/>
              <a:gd name="connsiteX7" fmla="*/ 1828802 w 3672351"/>
              <a:gd name="connsiteY7" fmla="*/ 1371604 h 2004163"/>
              <a:gd name="connsiteX8" fmla="*/ 1186667 w 3672351"/>
              <a:gd name="connsiteY8" fmla="*/ 1327938 h 2004163"/>
              <a:gd name="connsiteX9" fmla="*/ 3 w 3672351"/>
              <a:gd name="connsiteY9" fmla="*/ 685801 h 2004163"/>
              <a:gd name="connsiteX10" fmla="*/ 3 w 3672351"/>
              <a:gd name="connsiteY10" fmla="*/ 685798 h 2004163"/>
              <a:gd name="connsiteX0" fmla="*/ 3 w 3657603"/>
              <a:gd name="connsiteY0" fmla="*/ 756433 h 1442239"/>
              <a:gd name="connsiteX1" fmla="*/ 1186670 w 3657603"/>
              <a:gd name="connsiteY1" fmla="*/ 114300 h 1442239"/>
              <a:gd name="connsiteX2" fmla="*/ 1828804 w 3657603"/>
              <a:gd name="connsiteY2" fmla="*/ 70635 h 1442239"/>
              <a:gd name="connsiteX3" fmla="*/ 2470939 w 3657603"/>
              <a:gd name="connsiteY3" fmla="*/ 114301 h 1442239"/>
              <a:gd name="connsiteX4" fmla="*/ 3657603 w 3657603"/>
              <a:gd name="connsiteY4" fmla="*/ 756439 h 1442239"/>
              <a:gd name="connsiteX5" fmla="*/ 2470937 w 3657603"/>
              <a:gd name="connsiteY5" fmla="*/ 1398574 h 1442239"/>
              <a:gd name="connsiteX6" fmla="*/ 1828802 w 3657603"/>
              <a:gd name="connsiteY6" fmla="*/ 1442239 h 1442239"/>
              <a:gd name="connsiteX7" fmla="*/ 1186667 w 3657603"/>
              <a:gd name="connsiteY7" fmla="*/ 1398573 h 1442239"/>
              <a:gd name="connsiteX8" fmla="*/ 3 w 3657603"/>
              <a:gd name="connsiteY8" fmla="*/ 756436 h 1442239"/>
              <a:gd name="connsiteX9" fmla="*/ 3 w 3657603"/>
              <a:gd name="connsiteY9" fmla="*/ 756433 h 1442239"/>
              <a:gd name="connsiteX0" fmla="*/ 527758 w 4185358"/>
              <a:gd name="connsiteY0" fmla="*/ 756433 h 1442239"/>
              <a:gd name="connsiteX1" fmla="*/ 1714425 w 4185358"/>
              <a:gd name="connsiteY1" fmla="*/ 114300 h 1442239"/>
              <a:gd name="connsiteX2" fmla="*/ 2356559 w 4185358"/>
              <a:gd name="connsiteY2" fmla="*/ 70635 h 1442239"/>
              <a:gd name="connsiteX3" fmla="*/ 2998694 w 4185358"/>
              <a:gd name="connsiteY3" fmla="*/ 114301 h 1442239"/>
              <a:gd name="connsiteX4" fmla="*/ 4185358 w 4185358"/>
              <a:gd name="connsiteY4" fmla="*/ 756439 h 1442239"/>
              <a:gd name="connsiteX5" fmla="*/ 2998692 w 4185358"/>
              <a:gd name="connsiteY5" fmla="*/ 1398574 h 1442239"/>
              <a:gd name="connsiteX6" fmla="*/ 2356557 w 4185358"/>
              <a:gd name="connsiteY6" fmla="*/ 1442239 h 1442239"/>
              <a:gd name="connsiteX7" fmla="*/ 1714422 w 4185358"/>
              <a:gd name="connsiteY7" fmla="*/ 1398573 h 1442239"/>
              <a:gd name="connsiteX8" fmla="*/ 527758 w 4185358"/>
              <a:gd name="connsiteY8" fmla="*/ 756436 h 1442239"/>
              <a:gd name="connsiteX9" fmla="*/ 527758 w 4185358"/>
              <a:gd name="connsiteY9" fmla="*/ 756433 h 1442239"/>
              <a:gd name="connsiteX0" fmla="*/ 527758 w 4185358"/>
              <a:gd name="connsiteY0" fmla="*/ 685798 h 1731271"/>
              <a:gd name="connsiteX1" fmla="*/ 1714425 w 4185358"/>
              <a:gd name="connsiteY1" fmla="*/ 43665 h 1731271"/>
              <a:gd name="connsiteX2" fmla="*/ 2356559 w 4185358"/>
              <a:gd name="connsiteY2" fmla="*/ 0 h 1731271"/>
              <a:gd name="connsiteX3" fmla="*/ 2998694 w 4185358"/>
              <a:gd name="connsiteY3" fmla="*/ 43666 h 1731271"/>
              <a:gd name="connsiteX4" fmla="*/ 4185358 w 4185358"/>
              <a:gd name="connsiteY4" fmla="*/ 685804 h 1731271"/>
              <a:gd name="connsiteX5" fmla="*/ 2998692 w 4185358"/>
              <a:gd name="connsiteY5" fmla="*/ 1327939 h 1731271"/>
              <a:gd name="connsiteX6" fmla="*/ 2356557 w 4185358"/>
              <a:gd name="connsiteY6" fmla="*/ 1371604 h 1731271"/>
              <a:gd name="connsiteX7" fmla="*/ 1714422 w 4185358"/>
              <a:gd name="connsiteY7" fmla="*/ 1327938 h 1731271"/>
              <a:gd name="connsiteX8" fmla="*/ 527758 w 4185358"/>
              <a:gd name="connsiteY8" fmla="*/ 685801 h 1731271"/>
              <a:gd name="connsiteX9" fmla="*/ 527758 w 4185358"/>
              <a:gd name="connsiteY9" fmla="*/ 685798 h 1731271"/>
              <a:gd name="connsiteX0" fmla="*/ 1174716 w 4832316"/>
              <a:gd name="connsiteY0" fmla="*/ 685798 h 2451847"/>
              <a:gd name="connsiteX1" fmla="*/ 2361383 w 4832316"/>
              <a:gd name="connsiteY1" fmla="*/ 43665 h 2451847"/>
              <a:gd name="connsiteX2" fmla="*/ 3003517 w 4832316"/>
              <a:gd name="connsiteY2" fmla="*/ 0 h 2451847"/>
              <a:gd name="connsiteX3" fmla="*/ 3645652 w 4832316"/>
              <a:gd name="connsiteY3" fmla="*/ 43666 h 2451847"/>
              <a:gd name="connsiteX4" fmla="*/ 4832316 w 4832316"/>
              <a:gd name="connsiteY4" fmla="*/ 685804 h 2451847"/>
              <a:gd name="connsiteX5" fmla="*/ 3645650 w 4832316"/>
              <a:gd name="connsiteY5" fmla="*/ 1327939 h 2451847"/>
              <a:gd name="connsiteX6" fmla="*/ 3003515 w 4832316"/>
              <a:gd name="connsiteY6" fmla="*/ 1371604 h 2451847"/>
              <a:gd name="connsiteX7" fmla="*/ 2361380 w 4832316"/>
              <a:gd name="connsiteY7" fmla="*/ 1327938 h 2451847"/>
              <a:gd name="connsiteX8" fmla="*/ 1174716 w 4832316"/>
              <a:gd name="connsiteY8" fmla="*/ 685801 h 2451847"/>
              <a:gd name="connsiteX9" fmla="*/ 1174716 w 4832316"/>
              <a:gd name="connsiteY9" fmla="*/ 685798 h 2451847"/>
              <a:gd name="connsiteX0" fmla="*/ 1174716 w 5193374"/>
              <a:gd name="connsiteY0" fmla="*/ 685798 h 2451847"/>
              <a:gd name="connsiteX1" fmla="*/ 2361383 w 5193374"/>
              <a:gd name="connsiteY1" fmla="*/ 43665 h 2451847"/>
              <a:gd name="connsiteX2" fmla="*/ 3003517 w 5193374"/>
              <a:gd name="connsiteY2" fmla="*/ 0 h 2451847"/>
              <a:gd name="connsiteX3" fmla="*/ 3645652 w 5193374"/>
              <a:gd name="connsiteY3" fmla="*/ 43666 h 2451847"/>
              <a:gd name="connsiteX4" fmla="*/ 4832316 w 5193374"/>
              <a:gd name="connsiteY4" fmla="*/ 685804 h 2451847"/>
              <a:gd name="connsiteX5" fmla="*/ 3645650 w 5193374"/>
              <a:gd name="connsiteY5" fmla="*/ 1327939 h 2451847"/>
              <a:gd name="connsiteX6" fmla="*/ 3003515 w 5193374"/>
              <a:gd name="connsiteY6" fmla="*/ 1371604 h 2451847"/>
              <a:gd name="connsiteX7" fmla="*/ 2361380 w 5193374"/>
              <a:gd name="connsiteY7" fmla="*/ 1327938 h 2451847"/>
              <a:gd name="connsiteX8" fmla="*/ 1174716 w 5193374"/>
              <a:gd name="connsiteY8" fmla="*/ 685801 h 2451847"/>
              <a:gd name="connsiteX9" fmla="*/ 1174716 w 5193374"/>
              <a:gd name="connsiteY9" fmla="*/ 685798 h 2451847"/>
              <a:gd name="connsiteX0" fmla="*/ 1174716 w 5193374"/>
              <a:gd name="connsiteY0" fmla="*/ 685798 h 3407194"/>
              <a:gd name="connsiteX1" fmla="*/ 2361383 w 5193374"/>
              <a:gd name="connsiteY1" fmla="*/ 43665 h 3407194"/>
              <a:gd name="connsiteX2" fmla="*/ 3003517 w 5193374"/>
              <a:gd name="connsiteY2" fmla="*/ 0 h 3407194"/>
              <a:gd name="connsiteX3" fmla="*/ 3645652 w 5193374"/>
              <a:gd name="connsiteY3" fmla="*/ 43666 h 3407194"/>
              <a:gd name="connsiteX4" fmla="*/ 4832316 w 5193374"/>
              <a:gd name="connsiteY4" fmla="*/ 685804 h 3407194"/>
              <a:gd name="connsiteX5" fmla="*/ 3645650 w 5193374"/>
              <a:gd name="connsiteY5" fmla="*/ 1327939 h 3407194"/>
              <a:gd name="connsiteX6" fmla="*/ 3003515 w 5193374"/>
              <a:gd name="connsiteY6" fmla="*/ 1371604 h 3407194"/>
              <a:gd name="connsiteX7" fmla="*/ 2361380 w 5193374"/>
              <a:gd name="connsiteY7" fmla="*/ 1327938 h 3407194"/>
              <a:gd name="connsiteX8" fmla="*/ 1174716 w 5193374"/>
              <a:gd name="connsiteY8" fmla="*/ 685801 h 3407194"/>
              <a:gd name="connsiteX9" fmla="*/ 1174716 w 5193374"/>
              <a:gd name="connsiteY9" fmla="*/ 685798 h 3407194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2033989 h 4755385"/>
              <a:gd name="connsiteX1" fmla="*/ 2361383 w 5193374"/>
              <a:gd name="connsiteY1" fmla="*/ 1391856 h 4755385"/>
              <a:gd name="connsiteX2" fmla="*/ 3003517 w 5193374"/>
              <a:gd name="connsiteY2" fmla="*/ 1348191 h 4755385"/>
              <a:gd name="connsiteX3" fmla="*/ 3645652 w 5193374"/>
              <a:gd name="connsiteY3" fmla="*/ 1391857 h 4755385"/>
              <a:gd name="connsiteX4" fmla="*/ 4832316 w 5193374"/>
              <a:gd name="connsiteY4" fmla="*/ 2033995 h 4755385"/>
              <a:gd name="connsiteX5" fmla="*/ 3645650 w 5193374"/>
              <a:gd name="connsiteY5" fmla="*/ 2676130 h 4755385"/>
              <a:gd name="connsiteX6" fmla="*/ 3003515 w 5193374"/>
              <a:gd name="connsiteY6" fmla="*/ 2719795 h 4755385"/>
              <a:gd name="connsiteX7" fmla="*/ 2361380 w 5193374"/>
              <a:gd name="connsiteY7" fmla="*/ 2676129 h 4755385"/>
              <a:gd name="connsiteX8" fmla="*/ 1174716 w 5193374"/>
              <a:gd name="connsiteY8" fmla="*/ 2033992 h 4755385"/>
              <a:gd name="connsiteX9" fmla="*/ 1174716 w 5193374"/>
              <a:gd name="connsiteY9" fmla="*/ 2033989 h 4755385"/>
              <a:gd name="connsiteX0" fmla="*/ 1174716 w 4832316"/>
              <a:gd name="connsiteY0" fmla="*/ 2033989 h 4755385"/>
              <a:gd name="connsiteX1" fmla="*/ 2361383 w 4832316"/>
              <a:gd name="connsiteY1" fmla="*/ 1391856 h 4755385"/>
              <a:gd name="connsiteX2" fmla="*/ 3003517 w 4832316"/>
              <a:gd name="connsiteY2" fmla="*/ 1348191 h 4755385"/>
              <a:gd name="connsiteX3" fmla="*/ 3645652 w 4832316"/>
              <a:gd name="connsiteY3" fmla="*/ 1391857 h 4755385"/>
              <a:gd name="connsiteX4" fmla="*/ 4832316 w 4832316"/>
              <a:gd name="connsiteY4" fmla="*/ 2033995 h 4755385"/>
              <a:gd name="connsiteX5" fmla="*/ 3645650 w 4832316"/>
              <a:gd name="connsiteY5" fmla="*/ 2676130 h 4755385"/>
              <a:gd name="connsiteX6" fmla="*/ 3003515 w 4832316"/>
              <a:gd name="connsiteY6" fmla="*/ 2719795 h 4755385"/>
              <a:gd name="connsiteX7" fmla="*/ 2361380 w 4832316"/>
              <a:gd name="connsiteY7" fmla="*/ 2676129 h 4755385"/>
              <a:gd name="connsiteX8" fmla="*/ 1174716 w 4832316"/>
              <a:gd name="connsiteY8" fmla="*/ 2033992 h 4755385"/>
              <a:gd name="connsiteX9" fmla="*/ 1174716 w 4832316"/>
              <a:gd name="connsiteY9" fmla="*/ 2033989 h 4755385"/>
              <a:gd name="connsiteX0" fmla="*/ 527758 w 4185358"/>
              <a:gd name="connsiteY0" fmla="*/ 2033989 h 4755385"/>
              <a:gd name="connsiteX1" fmla="*/ 1714425 w 4185358"/>
              <a:gd name="connsiteY1" fmla="*/ 1391856 h 4755385"/>
              <a:gd name="connsiteX2" fmla="*/ 2998694 w 4185358"/>
              <a:gd name="connsiteY2" fmla="*/ 1391857 h 4755385"/>
              <a:gd name="connsiteX3" fmla="*/ 4185358 w 4185358"/>
              <a:gd name="connsiteY3" fmla="*/ 2033995 h 4755385"/>
              <a:gd name="connsiteX4" fmla="*/ 2998692 w 4185358"/>
              <a:gd name="connsiteY4" fmla="*/ 2676130 h 4755385"/>
              <a:gd name="connsiteX5" fmla="*/ 2356557 w 4185358"/>
              <a:gd name="connsiteY5" fmla="*/ 2719795 h 4755385"/>
              <a:gd name="connsiteX6" fmla="*/ 1714422 w 4185358"/>
              <a:gd name="connsiteY6" fmla="*/ 2676129 h 4755385"/>
              <a:gd name="connsiteX7" fmla="*/ 527758 w 4185358"/>
              <a:gd name="connsiteY7" fmla="*/ 2033992 h 4755385"/>
              <a:gd name="connsiteX8" fmla="*/ 527758 w 4185358"/>
              <a:gd name="connsiteY8" fmla="*/ 2033989 h 4755385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3 w 4150662"/>
              <a:gd name="connsiteY0" fmla="*/ 2033989 h 5080997"/>
              <a:gd name="connsiteX1" fmla="*/ 1186670 w 4150662"/>
              <a:gd name="connsiteY1" fmla="*/ 1391856 h 5080997"/>
              <a:gd name="connsiteX2" fmla="*/ 2470939 w 4150662"/>
              <a:gd name="connsiteY2" fmla="*/ 1391857 h 5080997"/>
              <a:gd name="connsiteX3" fmla="*/ 3657603 w 4150662"/>
              <a:gd name="connsiteY3" fmla="*/ 2033995 h 5080997"/>
              <a:gd name="connsiteX4" fmla="*/ 2470937 w 4150662"/>
              <a:gd name="connsiteY4" fmla="*/ 2676130 h 5080997"/>
              <a:gd name="connsiteX5" fmla="*/ 1828802 w 4150662"/>
              <a:gd name="connsiteY5" fmla="*/ 2719795 h 5080997"/>
              <a:gd name="connsiteX6" fmla="*/ 1186667 w 4150662"/>
              <a:gd name="connsiteY6" fmla="*/ 2676129 h 5080997"/>
              <a:gd name="connsiteX7" fmla="*/ 3 w 4150662"/>
              <a:gd name="connsiteY7" fmla="*/ 2033992 h 5080997"/>
              <a:gd name="connsiteX8" fmla="*/ 3 w 4150662"/>
              <a:gd name="connsiteY8" fmla="*/ 2033989 h 5080997"/>
              <a:gd name="connsiteX0" fmla="*/ 3 w 3184725"/>
              <a:gd name="connsiteY0" fmla="*/ 2033989 h 3886288"/>
              <a:gd name="connsiteX1" fmla="*/ 1186670 w 3184725"/>
              <a:gd name="connsiteY1" fmla="*/ 1391856 h 3886288"/>
              <a:gd name="connsiteX2" fmla="*/ 2470939 w 3184725"/>
              <a:gd name="connsiteY2" fmla="*/ 1391857 h 3886288"/>
              <a:gd name="connsiteX3" fmla="*/ 1752603 w 3184725"/>
              <a:gd name="connsiteY3" fmla="*/ 52795 h 3886288"/>
              <a:gd name="connsiteX4" fmla="*/ 2470937 w 3184725"/>
              <a:gd name="connsiteY4" fmla="*/ 2676130 h 3886288"/>
              <a:gd name="connsiteX5" fmla="*/ 1828802 w 3184725"/>
              <a:gd name="connsiteY5" fmla="*/ 2719795 h 3886288"/>
              <a:gd name="connsiteX6" fmla="*/ 1186667 w 3184725"/>
              <a:gd name="connsiteY6" fmla="*/ 2676129 h 3886288"/>
              <a:gd name="connsiteX7" fmla="*/ 3 w 3184725"/>
              <a:gd name="connsiteY7" fmla="*/ 2033992 h 3886288"/>
              <a:gd name="connsiteX8" fmla="*/ 3 w 3184725"/>
              <a:gd name="connsiteY8" fmla="*/ 2033989 h 3886288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470939 w 3184725"/>
              <a:gd name="connsiteY2" fmla="*/ 13918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385339"/>
              <a:gd name="connsiteY0" fmla="*/ 2033989 h 6528797"/>
              <a:gd name="connsiteX1" fmla="*/ 1186670 w 3385339"/>
              <a:gd name="connsiteY1" fmla="*/ 1391856 h 6528797"/>
              <a:gd name="connsiteX2" fmla="*/ 3385339 w 3385339"/>
              <a:gd name="connsiteY2" fmla="*/ 706057 h 6528797"/>
              <a:gd name="connsiteX3" fmla="*/ 228603 w 3385339"/>
              <a:gd name="connsiteY3" fmla="*/ 3481795 h 6528797"/>
              <a:gd name="connsiteX4" fmla="*/ 2470937 w 3385339"/>
              <a:gd name="connsiteY4" fmla="*/ 2676130 h 6528797"/>
              <a:gd name="connsiteX5" fmla="*/ 1828802 w 3385339"/>
              <a:gd name="connsiteY5" fmla="*/ 2719795 h 6528797"/>
              <a:gd name="connsiteX6" fmla="*/ 1186667 w 3385339"/>
              <a:gd name="connsiteY6" fmla="*/ 2676129 h 6528797"/>
              <a:gd name="connsiteX7" fmla="*/ 3 w 3385339"/>
              <a:gd name="connsiteY7" fmla="*/ 2033992 h 6528797"/>
              <a:gd name="connsiteX8" fmla="*/ 3 w 3385339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2928136"/>
              <a:gd name="connsiteY0" fmla="*/ 2033989 h 6528797"/>
              <a:gd name="connsiteX1" fmla="*/ 1186667 w 2928136"/>
              <a:gd name="connsiteY1" fmla="*/ 1391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2033989 h 6528797"/>
              <a:gd name="connsiteX1" fmla="*/ 958067 w 2928136"/>
              <a:gd name="connsiteY1" fmla="*/ 2534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1434955 h 5929763"/>
              <a:gd name="connsiteX1" fmla="*/ 958067 w 2928136"/>
              <a:gd name="connsiteY1" fmla="*/ 1935822 h 5929763"/>
              <a:gd name="connsiteX2" fmla="*/ 2928136 w 2928136"/>
              <a:gd name="connsiteY2" fmla="*/ 107023 h 5929763"/>
              <a:gd name="connsiteX3" fmla="*/ 228600 w 2928136"/>
              <a:gd name="connsiteY3" fmla="*/ 2882761 h 5929763"/>
              <a:gd name="connsiteX4" fmla="*/ 2470934 w 2928136"/>
              <a:gd name="connsiteY4" fmla="*/ 2077096 h 5929763"/>
              <a:gd name="connsiteX5" fmla="*/ 0 w 2928136"/>
              <a:gd name="connsiteY5" fmla="*/ 1434958 h 5929763"/>
              <a:gd name="connsiteX6" fmla="*/ 0 w 2928136"/>
              <a:gd name="connsiteY6" fmla="*/ 1434955 h 5929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1275236 w 4203372"/>
              <a:gd name="connsiteY0" fmla="*/ 1810262 h 6305070"/>
              <a:gd name="connsiteX1" fmla="*/ 2233303 w 4203372"/>
              <a:gd name="connsiteY1" fmla="*/ 2311129 h 6305070"/>
              <a:gd name="connsiteX2" fmla="*/ 4203372 w 4203372"/>
              <a:gd name="connsiteY2" fmla="*/ 863330 h 6305070"/>
              <a:gd name="connsiteX3" fmla="*/ 1503836 w 4203372"/>
              <a:gd name="connsiteY3" fmla="*/ 3258068 h 6305070"/>
              <a:gd name="connsiteX4" fmla="*/ 3746170 w 4203372"/>
              <a:gd name="connsiteY4" fmla="*/ 2452403 h 6305070"/>
              <a:gd name="connsiteX5" fmla="*/ 1275236 w 4203372"/>
              <a:gd name="connsiteY5" fmla="*/ 1810265 h 6305070"/>
              <a:gd name="connsiteX6" fmla="*/ 1275236 w 4203372"/>
              <a:gd name="connsiteY6" fmla="*/ 1810262 h 6305070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844930 w 3773066"/>
              <a:gd name="connsiteY0" fmla="*/ 2505027 h 6999835"/>
              <a:gd name="connsiteX1" fmla="*/ 1802997 w 3773066"/>
              <a:gd name="connsiteY1" fmla="*/ 3005894 h 6999835"/>
              <a:gd name="connsiteX2" fmla="*/ 3773066 w 3773066"/>
              <a:gd name="connsiteY2" fmla="*/ 1558095 h 6999835"/>
              <a:gd name="connsiteX3" fmla="*/ 1073530 w 3773066"/>
              <a:gd name="connsiteY3" fmla="*/ 3952833 h 6999835"/>
              <a:gd name="connsiteX4" fmla="*/ 3315864 w 3773066"/>
              <a:gd name="connsiteY4" fmla="*/ 3147168 h 6999835"/>
              <a:gd name="connsiteX5" fmla="*/ 844930 w 3773066"/>
              <a:gd name="connsiteY5" fmla="*/ 2505030 h 6999835"/>
              <a:gd name="connsiteX6" fmla="*/ 844930 w 3773066"/>
              <a:gd name="connsiteY6" fmla="*/ 2505027 h 6999835"/>
              <a:gd name="connsiteX0" fmla="*/ 1324542 w 4252678"/>
              <a:gd name="connsiteY0" fmla="*/ 2392968 h 6887776"/>
              <a:gd name="connsiteX1" fmla="*/ 2282609 w 4252678"/>
              <a:gd name="connsiteY1" fmla="*/ 2893835 h 6887776"/>
              <a:gd name="connsiteX2" fmla="*/ 4252678 w 4252678"/>
              <a:gd name="connsiteY2" fmla="*/ 1446036 h 6887776"/>
              <a:gd name="connsiteX3" fmla="*/ 1553142 w 4252678"/>
              <a:gd name="connsiteY3" fmla="*/ 3840774 h 6887776"/>
              <a:gd name="connsiteX4" fmla="*/ 3795476 w 4252678"/>
              <a:gd name="connsiteY4" fmla="*/ 3035109 h 6887776"/>
              <a:gd name="connsiteX5" fmla="*/ 1324542 w 4252678"/>
              <a:gd name="connsiteY5" fmla="*/ 2392971 h 6887776"/>
              <a:gd name="connsiteX6" fmla="*/ 1324542 w 4252678"/>
              <a:gd name="connsiteY6" fmla="*/ 2392968 h 6887776"/>
              <a:gd name="connsiteX0" fmla="*/ 1324542 w 4252678"/>
              <a:gd name="connsiteY0" fmla="*/ 2392968 h 6887776"/>
              <a:gd name="connsiteX1" fmla="*/ 2282609 w 4252678"/>
              <a:gd name="connsiteY1" fmla="*/ 2893835 h 6887776"/>
              <a:gd name="connsiteX2" fmla="*/ 4252678 w 4252678"/>
              <a:gd name="connsiteY2" fmla="*/ 1446036 h 6887776"/>
              <a:gd name="connsiteX3" fmla="*/ 1553142 w 4252678"/>
              <a:gd name="connsiteY3" fmla="*/ 3840774 h 6887776"/>
              <a:gd name="connsiteX4" fmla="*/ 3795476 w 4252678"/>
              <a:gd name="connsiteY4" fmla="*/ 3035109 h 6887776"/>
              <a:gd name="connsiteX5" fmla="*/ 1324542 w 4252678"/>
              <a:gd name="connsiteY5" fmla="*/ 2392971 h 6887776"/>
              <a:gd name="connsiteX6" fmla="*/ 1324542 w 4252678"/>
              <a:gd name="connsiteY6" fmla="*/ 2392968 h 6887776"/>
              <a:gd name="connsiteX0" fmla="*/ 1869139 w 4797275"/>
              <a:gd name="connsiteY0" fmla="*/ 2392968 h 6887776"/>
              <a:gd name="connsiteX1" fmla="*/ 2827206 w 4797275"/>
              <a:gd name="connsiteY1" fmla="*/ 2893835 h 6887776"/>
              <a:gd name="connsiteX2" fmla="*/ 4797275 w 4797275"/>
              <a:gd name="connsiteY2" fmla="*/ 1446036 h 6887776"/>
              <a:gd name="connsiteX3" fmla="*/ 2097739 w 4797275"/>
              <a:gd name="connsiteY3" fmla="*/ 3840774 h 6887776"/>
              <a:gd name="connsiteX4" fmla="*/ 4340073 w 4797275"/>
              <a:gd name="connsiteY4" fmla="*/ 3035109 h 6887776"/>
              <a:gd name="connsiteX5" fmla="*/ 1869139 w 4797275"/>
              <a:gd name="connsiteY5" fmla="*/ 2392971 h 6887776"/>
              <a:gd name="connsiteX6" fmla="*/ 1869139 w 4797275"/>
              <a:gd name="connsiteY6" fmla="*/ 2392968 h 6887776"/>
              <a:gd name="connsiteX0" fmla="*/ 1869139 w 4797275"/>
              <a:gd name="connsiteY0" fmla="*/ 2433309 h 6928117"/>
              <a:gd name="connsiteX1" fmla="*/ 2827206 w 4797275"/>
              <a:gd name="connsiteY1" fmla="*/ 2934176 h 6928117"/>
              <a:gd name="connsiteX2" fmla="*/ 4797275 w 4797275"/>
              <a:gd name="connsiteY2" fmla="*/ 1486377 h 6928117"/>
              <a:gd name="connsiteX3" fmla="*/ 2097739 w 4797275"/>
              <a:gd name="connsiteY3" fmla="*/ 3881115 h 6928117"/>
              <a:gd name="connsiteX4" fmla="*/ 4340073 w 4797275"/>
              <a:gd name="connsiteY4" fmla="*/ 3075450 h 6928117"/>
              <a:gd name="connsiteX5" fmla="*/ 1869139 w 4797275"/>
              <a:gd name="connsiteY5" fmla="*/ 2433312 h 6928117"/>
              <a:gd name="connsiteX6" fmla="*/ 1869139 w 4797275"/>
              <a:gd name="connsiteY6" fmla="*/ 2433309 h 6928117"/>
              <a:gd name="connsiteX0" fmla="*/ 1869139 w 4797275"/>
              <a:gd name="connsiteY0" fmla="*/ 2531921 h 7026729"/>
              <a:gd name="connsiteX1" fmla="*/ 2827206 w 4797275"/>
              <a:gd name="connsiteY1" fmla="*/ 3032788 h 7026729"/>
              <a:gd name="connsiteX2" fmla="*/ 4797275 w 4797275"/>
              <a:gd name="connsiteY2" fmla="*/ 1584989 h 7026729"/>
              <a:gd name="connsiteX3" fmla="*/ 2097739 w 4797275"/>
              <a:gd name="connsiteY3" fmla="*/ 3979727 h 7026729"/>
              <a:gd name="connsiteX4" fmla="*/ 4340073 w 4797275"/>
              <a:gd name="connsiteY4" fmla="*/ 3174062 h 7026729"/>
              <a:gd name="connsiteX5" fmla="*/ 1869139 w 4797275"/>
              <a:gd name="connsiteY5" fmla="*/ 2531924 h 7026729"/>
              <a:gd name="connsiteX6" fmla="*/ 1869139 w 4797275"/>
              <a:gd name="connsiteY6" fmla="*/ 2531921 h 7026729"/>
              <a:gd name="connsiteX0" fmla="*/ 1869139 w 4797275"/>
              <a:gd name="connsiteY0" fmla="*/ 2531921 h 7026729"/>
              <a:gd name="connsiteX1" fmla="*/ 2827206 w 4797275"/>
              <a:gd name="connsiteY1" fmla="*/ 3032788 h 7026729"/>
              <a:gd name="connsiteX2" fmla="*/ 4797275 w 4797275"/>
              <a:gd name="connsiteY2" fmla="*/ 1584989 h 7026729"/>
              <a:gd name="connsiteX3" fmla="*/ 2097739 w 4797275"/>
              <a:gd name="connsiteY3" fmla="*/ 3979727 h 7026729"/>
              <a:gd name="connsiteX4" fmla="*/ 4340073 w 4797275"/>
              <a:gd name="connsiteY4" fmla="*/ 3174062 h 7026729"/>
              <a:gd name="connsiteX5" fmla="*/ 1869139 w 4797275"/>
              <a:gd name="connsiteY5" fmla="*/ 2531924 h 7026729"/>
              <a:gd name="connsiteX6" fmla="*/ 1869139 w 4797275"/>
              <a:gd name="connsiteY6" fmla="*/ 2531921 h 7026729"/>
              <a:gd name="connsiteX0" fmla="*/ 1869139 w 4797275"/>
              <a:gd name="connsiteY0" fmla="*/ 2531921 h 7026729"/>
              <a:gd name="connsiteX1" fmla="*/ 2827206 w 4797275"/>
              <a:gd name="connsiteY1" fmla="*/ 3032788 h 7026729"/>
              <a:gd name="connsiteX2" fmla="*/ 4797275 w 4797275"/>
              <a:gd name="connsiteY2" fmla="*/ 1584989 h 7026729"/>
              <a:gd name="connsiteX3" fmla="*/ 2097739 w 4797275"/>
              <a:gd name="connsiteY3" fmla="*/ 3979727 h 7026729"/>
              <a:gd name="connsiteX4" fmla="*/ 4340073 w 4797275"/>
              <a:gd name="connsiteY4" fmla="*/ 3174062 h 7026729"/>
              <a:gd name="connsiteX5" fmla="*/ 3269869 w 4797275"/>
              <a:gd name="connsiteY5" fmla="*/ 2756647 h 7026729"/>
              <a:gd name="connsiteX6" fmla="*/ 1869139 w 4797275"/>
              <a:gd name="connsiteY6" fmla="*/ 2531924 h 7026729"/>
              <a:gd name="connsiteX7" fmla="*/ 1869139 w 4797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3400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3400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5686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5686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5686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6324598"/>
              <a:gd name="connsiteY0" fmla="*/ 2531921 h 7331529"/>
              <a:gd name="connsiteX1" fmla="*/ 2827206 w 6324598"/>
              <a:gd name="connsiteY1" fmla="*/ 3032788 h 7331529"/>
              <a:gd name="connsiteX2" fmla="*/ 5940275 w 6324598"/>
              <a:gd name="connsiteY2" fmla="*/ 2423189 h 7331529"/>
              <a:gd name="connsiteX3" fmla="*/ 5831539 w 6324598"/>
              <a:gd name="connsiteY3" fmla="*/ 4284527 h 7331529"/>
              <a:gd name="connsiteX4" fmla="*/ 4568673 w 6324598"/>
              <a:gd name="connsiteY4" fmla="*/ 3174062 h 7331529"/>
              <a:gd name="connsiteX5" fmla="*/ 3269869 w 6324598"/>
              <a:gd name="connsiteY5" fmla="*/ 2756647 h 7331529"/>
              <a:gd name="connsiteX6" fmla="*/ 1869139 w 6324598"/>
              <a:gd name="connsiteY6" fmla="*/ 2531924 h 7331529"/>
              <a:gd name="connsiteX7" fmla="*/ 1869139 w 6324598"/>
              <a:gd name="connsiteY7" fmla="*/ 2531921 h 7331529"/>
              <a:gd name="connsiteX0" fmla="*/ 1869139 w 6934198"/>
              <a:gd name="connsiteY0" fmla="*/ 2531921 h 7331529"/>
              <a:gd name="connsiteX1" fmla="*/ 2827206 w 6934198"/>
              <a:gd name="connsiteY1" fmla="*/ 3032788 h 7331529"/>
              <a:gd name="connsiteX2" fmla="*/ 5940275 w 6934198"/>
              <a:gd name="connsiteY2" fmla="*/ 2423189 h 7331529"/>
              <a:gd name="connsiteX3" fmla="*/ 6441139 w 6934198"/>
              <a:gd name="connsiteY3" fmla="*/ 4284527 h 7331529"/>
              <a:gd name="connsiteX4" fmla="*/ 4568673 w 6934198"/>
              <a:gd name="connsiteY4" fmla="*/ 3174062 h 7331529"/>
              <a:gd name="connsiteX5" fmla="*/ 3269869 w 6934198"/>
              <a:gd name="connsiteY5" fmla="*/ 2756647 h 7331529"/>
              <a:gd name="connsiteX6" fmla="*/ 1869139 w 6934198"/>
              <a:gd name="connsiteY6" fmla="*/ 2531924 h 7331529"/>
              <a:gd name="connsiteX7" fmla="*/ 1869139 w 6934198"/>
              <a:gd name="connsiteY7" fmla="*/ 2531921 h 7331529"/>
              <a:gd name="connsiteX0" fmla="*/ 1869139 w 6934198"/>
              <a:gd name="connsiteY0" fmla="*/ 2531921 h 7331529"/>
              <a:gd name="connsiteX1" fmla="*/ 2827206 w 6934198"/>
              <a:gd name="connsiteY1" fmla="*/ 3032788 h 7331529"/>
              <a:gd name="connsiteX2" fmla="*/ 5940275 w 6934198"/>
              <a:gd name="connsiteY2" fmla="*/ 2423189 h 7331529"/>
              <a:gd name="connsiteX3" fmla="*/ 6441139 w 6934198"/>
              <a:gd name="connsiteY3" fmla="*/ 4284527 h 7331529"/>
              <a:gd name="connsiteX4" fmla="*/ 4568673 w 6934198"/>
              <a:gd name="connsiteY4" fmla="*/ 3174062 h 7331529"/>
              <a:gd name="connsiteX5" fmla="*/ 3269869 w 6934198"/>
              <a:gd name="connsiteY5" fmla="*/ 2756647 h 7331529"/>
              <a:gd name="connsiteX6" fmla="*/ 1869139 w 6934198"/>
              <a:gd name="connsiteY6" fmla="*/ 2531924 h 7331529"/>
              <a:gd name="connsiteX7" fmla="*/ 1869139 w 6934198"/>
              <a:gd name="connsiteY7" fmla="*/ 2531921 h 7331529"/>
              <a:gd name="connsiteX0" fmla="*/ 1869139 w 6934198"/>
              <a:gd name="connsiteY0" fmla="*/ 2531921 h 7331529"/>
              <a:gd name="connsiteX1" fmla="*/ 2827206 w 6934198"/>
              <a:gd name="connsiteY1" fmla="*/ 3032788 h 7331529"/>
              <a:gd name="connsiteX2" fmla="*/ 5940275 w 6934198"/>
              <a:gd name="connsiteY2" fmla="*/ 2423189 h 7331529"/>
              <a:gd name="connsiteX3" fmla="*/ 6441139 w 6934198"/>
              <a:gd name="connsiteY3" fmla="*/ 4284527 h 7331529"/>
              <a:gd name="connsiteX4" fmla="*/ 4568673 w 6934198"/>
              <a:gd name="connsiteY4" fmla="*/ 3174062 h 7331529"/>
              <a:gd name="connsiteX5" fmla="*/ 1869139 w 6934198"/>
              <a:gd name="connsiteY5" fmla="*/ 2531924 h 7331529"/>
              <a:gd name="connsiteX6" fmla="*/ 1869139 w 6934198"/>
              <a:gd name="connsiteY6" fmla="*/ 2531921 h 7331529"/>
              <a:gd name="connsiteX0" fmla="*/ 1869139 w 6911785"/>
              <a:gd name="connsiteY0" fmla="*/ 2531921 h 7336788"/>
              <a:gd name="connsiteX1" fmla="*/ 2827206 w 6911785"/>
              <a:gd name="connsiteY1" fmla="*/ 3032788 h 7336788"/>
              <a:gd name="connsiteX2" fmla="*/ 5940275 w 6911785"/>
              <a:gd name="connsiteY2" fmla="*/ 2423189 h 7336788"/>
              <a:gd name="connsiteX3" fmla="*/ 6441139 w 6911785"/>
              <a:gd name="connsiteY3" fmla="*/ 4284527 h 7336788"/>
              <a:gd name="connsiteX4" fmla="*/ 4568673 w 6911785"/>
              <a:gd name="connsiteY4" fmla="*/ 3174062 h 7336788"/>
              <a:gd name="connsiteX5" fmla="*/ 1869139 w 6911785"/>
              <a:gd name="connsiteY5" fmla="*/ 2531924 h 7336788"/>
              <a:gd name="connsiteX6" fmla="*/ 1869139 w 6911785"/>
              <a:gd name="connsiteY6" fmla="*/ 2531921 h 7336788"/>
              <a:gd name="connsiteX0" fmla="*/ 1869139 w 7024741"/>
              <a:gd name="connsiteY0" fmla="*/ 2531921 h 7336788"/>
              <a:gd name="connsiteX1" fmla="*/ 2827206 w 7024741"/>
              <a:gd name="connsiteY1" fmla="*/ 3032788 h 7336788"/>
              <a:gd name="connsiteX2" fmla="*/ 5940275 w 7024741"/>
              <a:gd name="connsiteY2" fmla="*/ 2423189 h 7336788"/>
              <a:gd name="connsiteX3" fmla="*/ 6441139 w 7024741"/>
              <a:gd name="connsiteY3" fmla="*/ 4284527 h 7336788"/>
              <a:gd name="connsiteX4" fmla="*/ 4568673 w 7024741"/>
              <a:gd name="connsiteY4" fmla="*/ 3174062 h 7336788"/>
              <a:gd name="connsiteX5" fmla="*/ 1869139 w 7024741"/>
              <a:gd name="connsiteY5" fmla="*/ 2531924 h 7336788"/>
              <a:gd name="connsiteX6" fmla="*/ 1869139 w 7024741"/>
              <a:gd name="connsiteY6" fmla="*/ 2531921 h 7336788"/>
              <a:gd name="connsiteX0" fmla="*/ 2685372 w 6756508"/>
              <a:gd name="connsiteY0" fmla="*/ 2531921 h 5551239"/>
              <a:gd name="connsiteX1" fmla="*/ 3643439 w 6756508"/>
              <a:gd name="connsiteY1" fmla="*/ 3032788 h 5551239"/>
              <a:gd name="connsiteX2" fmla="*/ 6756508 w 6756508"/>
              <a:gd name="connsiteY2" fmla="*/ 2423189 h 5551239"/>
              <a:gd name="connsiteX3" fmla="*/ 0 w 6756508"/>
              <a:gd name="connsiteY3" fmla="*/ 2498978 h 5551239"/>
              <a:gd name="connsiteX4" fmla="*/ 5384906 w 6756508"/>
              <a:gd name="connsiteY4" fmla="*/ 3174062 h 5551239"/>
              <a:gd name="connsiteX5" fmla="*/ 2685372 w 6756508"/>
              <a:gd name="connsiteY5" fmla="*/ 2531924 h 5551239"/>
              <a:gd name="connsiteX6" fmla="*/ 2685372 w 6756508"/>
              <a:gd name="connsiteY6" fmla="*/ 2531921 h 5551239"/>
              <a:gd name="connsiteX0" fmla="*/ 2685372 w 6756508"/>
              <a:gd name="connsiteY0" fmla="*/ 2531921 h 5663722"/>
              <a:gd name="connsiteX1" fmla="*/ 3643439 w 6756508"/>
              <a:gd name="connsiteY1" fmla="*/ 3032788 h 5663722"/>
              <a:gd name="connsiteX2" fmla="*/ 6756508 w 6756508"/>
              <a:gd name="connsiteY2" fmla="*/ 2423189 h 5663722"/>
              <a:gd name="connsiteX3" fmla="*/ 0 w 6756508"/>
              <a:gd name="connsiteY3" fmla="*/ 2498978 h 5663722"/>
              <a:gd name="connsiteX4" fmla="*/ 5384906 w 6756508"/>
              <a:gd name="connsiteY4" fmla="*/ 3174062 h 5663722"/>
              <a:gd name="connsiteX5" fmla="*/ 2685372 w 6756508"/>
              <a:gd name="connsiteY5" fmla="*/ 2531924 h 5663722"/>
              <a:gd name="connsiteX6" fmla="*/ 2685372 w 6756508"/>
              <a:gd name="connsiteY6" fmla="*/ 2531921 h 5663722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756508" h="4203685">
                <a:moveTo>
                  <a:pt x="2685372" y="1071887"/>
                </a:moveTo>
                <a:cubicBezTo>
                  <a:pt x="3004728" y="1238842"/>
                  <a:pt x="3929746" y="843385"/>
                  <a:pt x="3643439" y="1572751"/>
                </a:cubicBezTo>
                <a:cubicBezTo>
                  <a:pt x="5291114" y="2384738"/>
                  <a:pt x="5802321" y="0"/>
                  <a:pt x="6756508" y="963152"/>
                </a:cubicBezTo>
                <a:cubicBezTo>
                  <a:pt x="5263885" y="2901772"/>
                  <a:pt x="583602" y="3607661"/>
                  <a:pt x="0" y="1038941"/>
                </a:cubicBezTo>
                <a:cubicBezTo>
                  <a:pt x="438400" y="4203685"/>
                  <a:pt x="5067753" y="2254624"/>
                  <a:pt x="5384906" y="1714025"/>
                </a:cubicBezTo>
                <a:cubicBezTo>
                  <a:pt x="4622906" y="1421925"/>
                  <a:pt x="3135294" y="1178910"/>
                  <a:pt x="2685372" y="1071887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63500" sx="101000" sy="101000" algn="ctr" rotWithShape="0">
              <a:schemeClr val="tx1">
                <a:lumMod val="75000"/>
                <a:lumOff val="25000"/>
                <a:alpha val="40000"/>
              </a:schemeClr>
            </a:outerShdw>
            <a:reflection blurRad="12050" stA="35000" endA="100" endPos="40000" dist="101600" dir="5400000" sy="-100000" algn="bl" rotWithShape="0"/>
          </a:effectLst>
          <a:scene3d>
            <a:camera prst="orthographicFront"/>
            <a:lightRig rig="morning" dir="t">
              <a:rot lat="0" lon="0" rev="6000000"/>
            </a:lightRig>
          </a:scene3d>
          <a:sp3d>
            <a:bevelT w="25400" h="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6803679" cy="13716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37360" y="1755648"/>
            <a:ext cx="3063240" cy="439432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9638" y="1755648"/>
            <a:ext cx="3063240" cy="439432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B744D-ED13-4724-8A37-F92B86BE8BFE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B4534-B98F-44B4-906F-5913296C4F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51660" y="1722279"/>
            <a:ext cx="2834640" cy="63976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000" b="1"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  <a:lumOff val="25000"/>
                      </a:schemeClr>
                    </a:gs>
                  </a:gsLst>
                  <a:lin ang="54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73938" y="1722279"/>
            <a:ext cx="2834640" cy="639762"/>
          </a:xfrm>
        </p:spPr>
        <p:txBody>
          <a:bodyPr vert="horz" lIns="91440" tIns="45720" rIns="91440" bIns="45720" rtlCol="0" anchor="ctr" anchorCtr="0">
            <a:noAutofit/>
          </a:bodyPr>
          <a:lstStyle>
            <a:lvl1pPr marL="0" indent="0" algn="ctr">
              <a:buNone/>
              <a:defRPr sz="2000" b="1" kern="1200"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  <a:lumOff val="25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ts val="2000"/>
              </a:spcBef>
              <a:buClr>
                <a:schemeClr val="tx1"/>
              </a:buClr>
              <a:buSzPct val="80000"/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0" name="Freeform 9"/>
          <p:cNvSpPr/>
          <p:nvPr/>
        </p:nvSpPr>
        <p:spPr>
          <a:xfrm>
            <a:off x="1737360" y="2423160"/>
            <a:ext cx="3063240" cy="45720"/>
          </a:xfrm>
          <a:custGeom>
            <a:avLst/>
            <a:gdLst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14800" h="5728260">
                <a:moveTo>
                  <a:pt x="134471" y="125506"/>
                </a:moveTo>
                <a:cubicBezTo>
                  <a:pt x="1456765" y="327212"/>
                  <a:pt x="2770095" y="0"/>
                  <a:pt x="4020671" y="125506"/>
                </a:cubicBezTo>
                <a:cubicBezTo>
                  <a:pt x="4114800" y="1963271"/>
                  <a:pt x="3859306" y="3756212"/>
                  <a:pt x="4020671" y="5611906"/>
                </a:cubicBezTo>
                <a:cubicBezTo>
                  <a:pt x="2792506" y="5459319"/>
                  <a:pt x="1425389" y="5728260"/>
                  <a:pt x="134471" y="5611906"/>
                </a:cubicBezTo>
                <a:cubicBezTo>
                  <a:pt x="0" y="3818965"/>
                  <a:pt x="313765" y="1963271"/>
                  <a:pt x="134471" y="125506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4959638" y="2423160"/>
            <a:ext cx="3063240" cy="45720"/>
          </a:xfrm>
          <a:custGeom>
            <a:avLst/>
            <a:gdLst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14800" h="5728260">
                <a:moveTo>
                  <a:pt x="134471" y="125506"/>
                </a:moveTo>
                <a:cubicBezTo>
                  <a:pt x="1456765" y="327212"/>
                  <a:pt x="2770095" y="0"/>
                  <a:pt x="4020671" y="125506"/>
                </a:cubicBezTo>
                <a:cubicBezTo>
                  <a:pt x="4114800" y="1963271"/>
                  <a:pt x="3859306" y="3756212"/>
                  <a:pt x="4020671" y="5611906"/>
                </a:cubicBezTo>
                <a:cubicBezTo>
                  <a:pt x="2792506" y="5459319"/>
                  <a:pt x="1425389" y="5728260"/>
                  <a:pt x="134471" y="5611906"/>
                </a:cubicBezTo>
                <a:cubicBezTo>
                  <a:pt x="0" y="3818965"/>
                  <a:pt x="313765" y="1963271"/>
                  <a:pt x="134471" y="125506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6803679" cy="13716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737360" y="2590799"/>
            <a:ext cx="3063240" cy="35353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59638" y="2590799"/>
            <a:ext cx="3063240" cy="35353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B744D-ED13-4724-8A37-F92B86BE8BFE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B4534-B98F-44B4-906F-5913296C4F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B744D-ED13-4724-8A37-F92B86BE8BFE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B4534-B98F-44B4-906F-5913296C4F3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6" name="Group 5"/>
          <p:cNvGrpSpPr/>
          <p:nvPr/>
        </p:nvGrpSpPr>
        <p:grpSpPr>
          <a:xfrm>
            <a:off x="7339001" y="5311513"/>
            <a:ext cx="1837944" cy="1533602"/>
            <a:chOff x="7339001" y="5311513"/>
            <a:chExt cx="1837944" cy="1533602"/>
          </a:xfrm>
        </p:grpSpPr>
        <p:sp>
          <p:nvSpPr>
            <p:cNvPr id="7" name="Freeform 6"/>
            <p:cNvSpPr>
              <a:spLocks noChangeAspect="1"/>
            </p:cNvSpPr>
            <p:nvPr/>
          </p:nvSpPr>
          <p:spPr>
            <a:xfrm rot="6563566" flipH="1" flipV="1">
              <a:off x="7456882" y="581085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0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8" name="Freeform 7"/>
            <p:cNvSpPr>
              <a:spLocks noChangeAspect="1"/>
            </p:cNvSpPr>
            <p:nvPr/>
          </p:nvSpPr>
          <p:spPr>
            <a:xfrm rot="6563566" flipH="1" flipV="1">
              <a:off x="7887816" y="519363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3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Freeform 8"/>
            <p:cNvSpPr>
              <a:spLocks noChangeAspect="1"/>
            </p:cNvSpPr>
            <p:nvPr/>
          </p:nvSpPr>
          <p:spPr>
            <a:xfrm rot="6563566" flipH="1" flipV="1">
              <a:off x="8142682" y="5605111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5000"/>
                  </a:schemeClr>
                </a:gs>
                <a:gs pos="100000">
                  <a:schemeClr val="tx1">
                    <a:alpha val="1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B744D-ED13-4724-8A37-F92B86BE8BFE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B4534-B98F-44B4-906F-5913296C4F3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7339001" y="5311513"/>
            <a:ext cx="1837944" cy="1533602"/>
            <a:chOff x="7339001" y="5311513"/>
            <a:chExt cx="1837944" cy="1533602"/>
          </a:xfrm>
        </p:grpSpPr>
        <p:sp>
          <p:nvSpPr>
            <p:cNvPr id="5" name="Freeform 4"/>
            <p:cNvSpPr>
              <a:spLocks noChangeAspect="1"/>
            </p:cNvSpPr>
            <p:nvPr/>
          </p:nvSpPr>
          <p:spPr>
            <a:xfrm rot="6563566" flipH="1" flipV="1">
              <a:off x="7456882" y="581085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0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6" name="Freeform 5"/>
            <p:cNvSpPr>
              <a:spLocks noChangeAspect="1"/>
            </p:cNvSpPr>
            <p:nvPr/>
          </p:nvSpPr>
          <p:spPr>
            <a:xfrm rot="6563566" flipH="1" flipV="1">
              <a:off x="7887816" y="519363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3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7" name="Freeform 6"/>
            <p:cNvSpPr>
              <a:spLocks noChangeAspect="1"/>
            </p:cNvSpPr>
            <p:nvPr/>
          </p:nvSpPr>
          <p:spPr>
            <a:xfrm rot="6563566" flipH="1" flipV="1">
              <a:off x="8142682" y="5605111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5000"/>
                  </a:schemeClr>
                </a:gs>
                <a:gs pos="100000">
                  <a:schemeClr val="tx1">
                    <a:alpha val="1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649941"/>
            <a:ext cx="3886200" cy="548640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B744D-ED13-4724-8A37-F92B86BE8BFE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B4534-B98F-44B4-906F-5913296C4F3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15353" y="2516841"/>
            <a:ext cx="2514600" cy="27432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15353" y="1526241"/>
            <a:ext cx="2514600" cy="914400"/>
          </a:xfrm>
        </p:spPr>
        <p:txBody>
          <a:bodyPr anchor="b">
            <a:normAutofit/>
          </a:bodyPr>
          <a:lstStyle>
            <a:lvl1pPr algn="l">
              <a:defRPr sz="2200" b="1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4666129" y="523718"/>
            <a:ext cx="4114800" cy="5728260"/>
          </a:xfrm>
          <a:custGeom>
            <a:avLst/>
            <a:gdLst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14800" h="5728260">
                <a:moveTo>
                  <a:pt x="134471" y="125506"/>
                </a:moveTo>
                <a:cubicBezTo>
                  <a:pt x="1456765" y="327212"/>
                  <a:pt x="2770095" y="0"/>
                  <a:pt x="4020671" y="125506"/>
                </a:cubicBezTo>
                <a:cubicBezTo>
                  <a:pt x="4114800" y="1963271"/>
                  <a:pt x="3859306" y="3756212"/>
                  <a:pt x="4020671" y="5611906"/>
                </a:cubicBezTo>
                <a:cubicBezTo>
                  <a:pt x="2792506" y="5459319"/>
                  <a:pt x="1425389" y="5728260"/>
                  <a:pt x="134471" y="5611906"/>
                </a:cubicBezTo>
                <a:cubicBezTo>
                  <a:pt x="0" y="3818965"/>
                  <a:pt x="313765" y="1963271"/>
                  <a:pt x="134471" y="125506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19656" y="1527048"/>
            <a:ext cx="2514600" cy="914400"/>
          </a:xfrm>
        </p:spPr>
        <p:txBody>
          <a:bodyPr anchor="b">
            <a:normAutofit/>
          </a:bodyPr>
          <a:lstStyle>
            <a:lvl1pPr algn="l">
              <a:defRPr sz="2200" b="1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937760" y="786384"/>
            <a:ext cx="3611880" cy="5212080"/>
          </a:xfrm>
          <a:effectLst>
            <a:softEdge rad="31750"/>
          </a:effectLst>
        </p:spPr>
        <p:txBody>
          <a:bodyPr>
            <a:normAutofit/>
          </a:bodyPr>
          <a:lstStyle>
            <a:lvl1pPr marL="0" indent="0">
              <a:buNone/>
              <a:defRPr sz="2200">
                <a:solidFill>
                  <a:schemeClr val="bg1">
                    <a:lumMod val="9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19656" y="2514600"/>
            <a:ext cx="2514600" cy="27432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B744D-ED13-4724-8A37-F92B86BE8BFE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B4534-B98F-44B4-906F-5913296C4F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B744D-ED13-4724-8A37-F92B86BE8BFE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B4534-B98F-44B4-906F-5913296C4F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65163"/>
            <a:ext cx="1411288" cy="5461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89138" y="665163"/>
            <a:ext cx="4487862" cy="5461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B744D-ED13-4724-8A37-F92B86BE8BFE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B4534-B98F-44B4-906F-5913296C4F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6803679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1200" y="1752600"/>
            <a:ext cx="6041679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889279" y="6498874"/>
            <a:ext cx="2133600" cy="256032"/>
          </a:xfrm>
          <a:prstGeom prst="rect">
            <a:avLst/>
          </a:prstGeom>
        </p:spPr>
        <p:txBody>
          <a:bodyPr vert="horz" lIns="91440" tIns="45720" rIns="91440" bIns="0" rtlCol="0" anchor="ctr"/>
          <a:lstStyle>
            <a:lvl1pPr marL="0" algn="r" defTabSz="914400" rtl="0" eaLnBrk="1" latinLnBrk="0" hangingPunct="1">
              <a:defRPr sz="1000" b="1" kern="1200">
                <a:solidFill>
                  <a:schemeClr val="tx1">
                    <a:lumMod val="75000"/>
                    <a:lumOff val="25000"/>
                    <a:alpha val="40000"/>
                  </a:schemeClr>
                </a:solidFill>
                <a:latin typeface="+mj-lt"/>
                <a:ea typeface="+mn-ea"/>
                <a:cs typeface="+mn-cs"/>
              </a:defRPr>
            </a:lvl1pPr>
          </a:lstStyle>
          <a:p>
            <a:fld id="{F7CB744D-ED13-4724-8A37-F92B86BE8BFE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81200" y="6499412"/>
            <a:ext cx="2895600" cy="255494"/>
          </a:xfrm>
          <a:prstGeom prst="rect">
            <a:avLst/>
          </a:prstGeom>
        </p:spPr>
        <p:txBody>
          <a:bodyPr vert="horz" lIns="91440" tIns="45720" rIns="91440" bIns="0" rtlCol="0" anchor="ctr"/>
          <a:lstStyle>
            <a:lvl1pPr marL="0" algn="l" defTabSz="914400" rtl="0" eaLnBrk="1" latinLnBrk="0" hangingPunct="1">
              <a:defRPr sz="1000" b="1" kern="1200">
                <a:solidFill>
                  <a:schemeClr val="tx1">
                    <a:lumMod val="75000"/>
                    <a:lumOff val="25000"/>
                    <a:alpha val="40000"/>
                  </a:schemeClr>
                </a:solidFill>
                <a:latin typeface="+mj-lt"/>
                <a:ea typeface="+mn-ea"/>
                <a:cs typeface="+mn-cs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27894" y="6208059"/>
            <a:ext cx="1048872" cy="685800"/>
          </a:xfrm>
          <a:prstGeom prst="rect">
            <a:avLst/>
          </a:prstGeom>
        </p:spPr>
        <p:txBody>
          <a:bodyPr vert="horz" lIns="91440" tIns="45720" rIns="91440" bIns="0" rtlCol="0" anchor="ctr"/>
          <a:lstStyle>
            <a:lvl1pPr algn="r">
              <a:defRPr sz="2800" b="1">
                <a:solidFill>
                  <a:schemeClr val="tx1">
                    <a:lumMod val="75000"/>
                    <a:lumOff val="25000"/>
                    <a:alpha val="40000"/>
                  </a:schemeClr>
                </a:solidFill>
                <a:latin typeface="+mj-lt"/>
              </a:defRPr>
            </a:lvl1pPr>
          </a:lstStyle>
          <a:p>
            <a:fld id="{6F0B4534-B98F-44B4-906F-5913296C4F3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Freeform 7"/>
          <p:cNvSpPr/>
          <p:nvPr/>
        </p:nvSpPr>
        <p:spPr>
          <a:xfrm>
            <a:off x="-990600" y="76200"/>
            <a:ext cx="3340100" cy="6629400"/>
          </a:xfrm>
          <a:custGeom>
            <a:avLst/>
            <a:gdLst>
              <a:gd name="connsiteX0" fmla="*/ 0 w 2057400"/>
              <a:gd name="connsiteY0" fmla="*/ 3238500 h 6477000"/>
              <a:gd name="connsiteX1" fmla="*/ 48274 w 2057400"/>
              <a:gd name="connsiteY1" fmla="*/ 2258072 h 6477000"/>
              <a:gd name="connsiteX2" fmla="*/ 1028706 w 2057400"/>
              <a:gd name="connsiteY2" fmla="*/ 1 h 6477000"/>
              <a:gd name="connsiteX3" fmla="*/ 2009129 w 2057400"/>
              <a:gd name="connsiteY3" fmla="*/ 2258077 h 6477000"/>
              <a:gd name="connsiteX4" fmla="*/ 2057403 w 2057400"/>
              <a:gd name="connsiteY4" fmla="*/ 3238502 h 6477000"/>
              <a:gd name="connsiteX5" fmla="*/ 2009129 w 2057400"/>
              <a:gd name="connsiteY5" fmla="*/ 4218929 h 6477000"/>
              <a:gd name="connsiteX6" fmla="*/ 1028701 w 2057400"/>
              <a:gd name="connsiteY6" fmla="*/ 6477002 h 6477000"/>
              <a:gd name="connsiteX7" fmla="*/ 48277 w 2057400"/>
              <a:gd name="connsiteY7" fmla="*/ 4218927 h 6477000"/>
              <a:gd name="connsiteX8" fmla="*/ 3 w 2057400"/>
              <a:gd name="connsiteY8" fmla="*/ 3238501 h 6477000"/>
              <a:gd name="connsiteX9" fmla="*/ 0 w 2057400"/>
              <a:gd name="connsiteY9" fmla="*/ 3238500 h 6477000"/>
              <a:gd name="connsiteX0" fmla="*/ 0 w 2057403"/>
              <a:gd name="connsiteY0" fmla="*/ 3238507 h 6477012"/>
              <a:gd name="connsiteX1" fmla="*/ 48274 w 2057403"/>
              <a:gd name="connsiteY1" fmla="*/ 2258079 h 6477012"/>
              <a:gd name="connsiteX2" fmla="*/ 1028706 w 2057403"/>
              <a:gd name="connsiteY2" fmla="*/ 8 h 6477012"/>
              <a:gd name="connsiteX3" fmla="*/ 2009129 w 2057403"/>
              <a:gd name="connsiteY3" fmla="*/ 2258084 h 6477012"/>
              <a:gd name="connsiteX4" fmla="*/ 2057403 w 2057403"/>
              <a:gd name="connsiteY4" fmla="*/ 3238509 h 6477012"/>
              <a:gd name="connsiteX5" fmla="*/ 2009129 w 2057403"/>
              <a:gd name="connsiteY5" fmla="*/ 4218936 h 6477012"/>
              <a:gd name="connsiteX6" fmla="*/ 1028701 w 2057403"/>
              <a:gd name="connsiteY6" fmla="*/ 6477009 h 6477012"/>
              <a:gd name="connsiteX7" fmla="*/ 48277 w 2057403"/>
              <a:gd name="connsiteY7" fmla="*/ 4218934 h 6477012"/>
              <a:gd name="connsiteX8" fmla="*/ 3 w 2057403"/>
              <a:gd name="connsiteY8" fmla="*/ 3238508 h 6477012"/>
              <a:gd name="connsiteX9" fmla="*/ 0 w 2057403"/>
              <a:gd name="connsiteY9" fmla="*/ 3238507 h 6477012"/>
              <a:gd name="connsiteX0" fmla="*/ 0 w 2057403"/>
              <a:gd name="connsiteY0" fmla="*/ 3238507 h 6477012"/>
              <a:gd name="connsiteX1" fmla="*/ 886474 w 2057403"/>
              <a:gd name="connsiteY1" fmla="*/ 2562879 h 6477012"/>
              <a:gd name="connsiteX2" fmla="*/ 1028706 w 2057403"/>
              <a:gd name="connsiteY2" fmla="*/ 8 h 6477012"/>
              <a:gd name="connsiteX3" fmla="*/ 2009129 w 2057403"/>
              <a:gd name="connsiteY3" fmla="*/ 2258084 h 6477012"/>
              <a:gd name="connsiteX4" fmla="*/ 2057403 w 2057403"/>
              <a:gd name="connsiteY4" fmla="*/ 3238509 h 6477012"/>
              <a:gd name="connsiteX5" fmla="*/ 2009129 w 2057403"/>
              <a:gd name="connsiteY5" fmla="*/ 4218936 h 6477012"/>
              <a:gd name="connsiteX6" fmla="*/ 1028701 w 2057403"/>
              <a:gd name="connsiteY6" fmla="*/ 6477009 h 6477012"/>
              <a:gd name="connsiteX7" fmla="*/ 48277 w 2057403"/>
              <a:gd name="connsiteY7" fmla="*/ 4218934 h 6477012"/>
              <a:gd name="connsiteX8" fmla="*/ 3 w 2057403"/>
              <a:gd name="connsiteY8" fmla="*/ 3238508 h 6477012"/>
              <a:gd name="connsiteX9" fmla="*/ 0 w 2057403"/>
              <a:gd name="connsiteY9" fmla="*/ 3238507 h 6477012"/>
              <a:gd name="connsiteX0" fmla="*/ 0 w 2057403"/>
              <a:gd name="connsiteY0" fmla="*/ 3238507 h 6477012"/>
              <a:gd name="connsiteX1" fmla="*/ 886474 w 2057403"/>
              <a:gd name="connsiteY1" fmla="*/ 2562879 h 6477012"/>
              <a:gd name="connsiteX2" fmla="*/ 1028706 w 2057403"/>
              <a:gd name="connsiteY2" fmla="*/ 8 h 6477012"/>
              <a:gd name="connsiteX3" fmla="*/ 2009129 w 2057403"/>
              <a:gd name="connsiteY3" fmla="*/ 2258084 h 6477012"/>
              <a:gd name="connsiteX4" fmla="*/ 2057403 w 2057403"/>
              <a:gd name="connsiteY4" fmla="*/ 3238509 h 6477012"/>
              <a:gd name="connsiteX5" fmla="*/ 2009129 w 2057403"/>
              <a:gd name="connsiteY5" fmla="*/ 4218936 h 6477012"/>
              <a:gd name="connsiteX6" fmla="*/ 1028701 w 2057403"/>
              <a:gd name="connsiteY6" fmla="*/ 6477009 h 6477012"/>
              <a:gd name="connsiteX7" fmla="*/ 48277 w 2057403"/>
              <a:gd name="connsiteY7" fmla="*/ 4218934 h 6477012"/>
              <a:gd name="connsiteX8" fmla="*/ 3 w 2057403"/>
              <a:gd name="connsiteY8" fmla="*/ 3238508 h 6477012"/>
              <a:gd name="connsiteX9" fmla="*/ 0 w 2057403"/>
              <a:gd name="connsiteY9" fmla="*/ 3238507 h 6477012"/>
              <a:gd name="connsiteX0" fmla="*/ 593235 w 2650638"/>
              <a:gd name="connsiteY0" fmla="*/ 3238507 h 6477012"/>
              <a:gd name="connsiteX1" fmla="*/ 1479709 w 2650638"/>
              <a:gd name="connsiteY1" fmla="*/ 2562879 h 6477012"/>
              <a:gd name="connsiteX2" fmla="*/ 1621941 w 2650638"/>
              <a:gd name="connsiteY2" fmla="*/ 8 h 6477012"/>
              <a:gd name="connsiteX3" fmla="*/ 2602364 w 2650638"/>
              <a:gd name="connsiteY3" fmla="*/ 2258084 h 6477012"/>
              <a:gd name="connsiteX4" fmla="*/ 2650638 w 2650638"/>
              <a:gd name="connsiteY4" fmla="*/ 3238509 h 6477012"/>
              <a:gd name="connsiteX5" fmla="*/ 2602364 w 2650638"/>
              <a:gd name="connsiteY5" fmla="*/ 4218936 h 6477012"/>
              <a:gd name="connsiteX6" fmla="*/ 1621936 w 2650638"/>
              <a:gd name="connsiteY6" fmla="*/ 6477009 h 6477012"/>
              <a:gd name="connsiteX7" fmla="*/ 641512 w 2650638"/>
              <a:gd name="connsiteY7" fmla="*/ 4218934 h 6477012"/>
              <a:gd name="connsiteX8" fmla="*/ 593238 w 2650638"/>
              <a:gd name="connsiteY8" fmla="*/ 3238508 h 6477012"/>
              <a:gd name="connsiteX9" fmla="*/ 593235 w 2650638"/>
              <a:gd name="connsiteY9" fmla="*/ 3238507 h 6477012"/>
              <a:gd name="connsiteX0" fmla="*/ 593235 w 3406086"/>
              <a:gd name="connsiteY0" fmla="*/ 3238507 h 6477012"/>
              <a:gd name="connsiteX1" fmla="*/ 1479709 w 3406086"/>
              <a:gd name="connsiteY1" fmla="*/ 2562879 h 6477012"/>
              <a:gd name="connsiteX2" fmla="*/ 1621941 w 3406086"/>
              <a:gd name="connsiteY2" fmla="*/ 8 h 6477012"/>
              <a:gd name="connsiteX3" fmla="*/ 2602364 w 3406086"/>
              <a:gd name="connsiteY3" fmla="*/ 2258084 h 6477012"/>
              <a:gd name="connsiteX4" fmla="*/ 2650638 w 3406086"/>
              <a:gd name="connsiteY4" fmla="*/ 3238509 h 6477012"/>
              <a:gd name="connsiteX5" fmla="*/ 2602364 w 3406086"/>
              <a:gd name="connsiteY5" fmla="*/ 4218936 h 6477012"/>
              <a:gd name="connsiteX6" fmla="*/ 1621936 w 3406086"/>
              <a:gd name="connsiteY6" fmla="*/ 6477009 h 6477012"/>
              <a:gd name="connsiteX7" fmla="*/ 641512 w 3406086"/>
              <a:gd name="connsiteY7" fmla="*/ 4218934 h 6477012"/>
              <a:gd name="connsiteX8" fmla="*/ 593238 w 3406086"/>
              <a:gd name="connsiteY8" fmla="*/ 3238508 h 6477012"/>
              <a:gd name="connsiteX9" fmla="*/ 593235 w 3406086"/>
              <a:gd name="connsiteY9" fmla="*/ 3238507 h 6477012"/>
              <a:gd name="connsiteX0" fmla="*/ 593235 w 3406086"/>
              <a:gd name="connsiteY0" fmla="*/ 3238507 h 6477012"/>
              <a:gd name="connsiteX1" fmla="*/ 1479709 w 3406086"/>
              <a:gd name="connsiteY1" fmla="*/ 2562879 h 6477012"/>
              <a:gd name="connsiteX2" fmla="*/ 1621941 w 3406086"/>
              <a:gd name="connsiteY2" fmla="*/ 8 h 6477012"/>
              <a:gd name="connsiteX3" fmla="*/ 2602364 w 3406086"/>
              <a:gd name="connsiteY3" fmla="*/ 2258084 h 6477012"/>
              <a:gd name="connsiteX4" fmla="*/ 2650638 w 3406086"/>
              <a:gd name="connsiteY4" fmla="*/ 3238509 h 6477012"/>
              <a:gd name="connsiteX5" fmla="*/ 2602364 w 3406086"/>
              <a:gd name="connsiteY5" fmla="*/ 4218936 h 6477012"/>
              <a:gd name="connsiteX6" fmla="*/ 1621936 w 3406086"/>
              <a:gd name="connsiteY6" fmla="*/ 6477009 h 6477012"/>
              <a:gd name="connsiteX7" fmla="*/ 641512 w 3406086"/>
              <a:gd name="connsiteY7" fmla="*/ 4218934 h 6477012"/>
              <a:gd name="connsiteX8" fmla="*/ 593238 w 3406086"/>
              <a:gd name="connsiteY8" fmla="*/ 3238508 h 6477012"/>
              <a:gd name="connsiteX9" fmla="*/ 593235 w 3406086"/>
              <a:gd name="connsiteY9" fmla="*/ 3238507 h 6477012"/>
              <a:gd name="connsiteX0" fmla="*/ 593235 w 3406086"/>
              <a:gd name="connsiteY0" fmla="*/ 3238507 h 6477012"/>
              <a:gd name="connsiteX1" fmla="*/ 1479709 w 3406086"/>
              <a:gd name="connsiteY1" fmla="*/ 2562879 h 6477012"/>
              <a:gd name="connsiteX2" fmla="*/ 1621941 w 3406086"/>
              <a:gd name="connsiteY2" fmla="*/ 8 h 6477012"/>
              <a:gd name="connsiteX3" fmla="*/ 2602364 w 3406086"/>
              <a:gd name="connsiteY3" fmla="*/ 2258084 h 6477012"/>
              <a:gd name="connsiteX4" fmla="*/ 1964838 w 3406086"/>
              <a:gd name="connsiteY4" fmla="*/ 2628909 h 6477012"/>
              <a:gd name="connsiteX5" fmla="*/ 2602364 w 3406086"/>
              <a:gd name="connsiteY5" fmla="*/ 4218936 h 6477012"/>
              <a:gd name="connsiteX6" fmla="*/ 1621936 w 3406086"/>
              <a:gd name="connsiteY6" fmla="*/ 6477009 h 6477012"/>
              <a:gd name="connsiteX7" fmla="*/ 641512 w 3406086"/>
              <a:gd name="connsiteY7" fmla="*/ 4218934 h 6477012"/>
              <a:gd name="connsiteX8" fmla="*/ 593238 w 3406086"/>
              <a:gd name="connsiteY8" fmla="*/ 3238508 h 6477012"/>
              <a:gd name="connsiteX9" fmla="*/ 593235 w 3406086"/>
              <a:gd name="connsiteY9" fmla="*/ 3238507 h 6477012"/>
              <a:gd name="connsiteX0" fmla="*/ 593235 w 3406086"/>
              <a:gd name="connsiteY0" fmla="*/ 3238507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7" fmla="*/ 593238 w 3406086"/>
              <a:gd name="connsiteY7" fmla="*/ 3238508 h 6477009"/>
              <a:gd name="connsiteX8" fmla="*/ 593235 w 3406086"/>
              <a:gd name="connsiteY8" fmla="*/ 3238507 h 6477009"/>
              <a:gd name="connsiteX0" fmla="*/ 593235 w 3406086"/>
              <a:gd name="connsiteY0" fmla="*/ 3238507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7" fmla="*/ 593238 w 3406086"/>
              <a:gd name="connsiteY7" fmla="*/ 3238508 h 6477009"/>
              <a:gd name="connsiteX8" fmla="*/ 593235 w 3406086"/>
              <a:gd name="connsiteY8" fmla="*/ 3238507 h 6477009"/>
              <a:gd name="connsiteX0" fmla="*/ 593238 w 3406086"/>
              <a:gd name="connsiteY0" fmla="*/ 3238508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7" fmla="*/ 593238 w 3406086"/>
              <a:gd name="connsiteY7" fmla="*/ 3238508 h 6477009"/>
              <a:gd name="connsiteX0" fmla="*/ 641512 w 3406086"/>
              <a:gd name="connsiteY0" fmla="*/ 42189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17780" h="6477009">
                <a:moveTo>
                  <a:pt x="1860712" y="2923534"/>
                </a:moveTo>
                <a:cubicBezTo>
                  <a:pt x="1944660" y="1493706"/>
                  <a:pt x="1492916" y="2558773"/>
                  <a:pt x="1479709" y="2562879"/>
                </a:cubicBezTo>
                <a:cubicBezTo>
                  <a:pt x="3317780" y="1849120"/>
                  <a:pt x="1173778" y="0"/>
                  <a:pt x="1621941" y="8"/>
                </a:cubicBezTo>
                <a:cubicBezTo>
                  <a:pt x="0" y="1257313"/>
                  <a:pt x="2466688" y="913421"/>
                  <a:pt x="2602364" y="2258084"/>
                </a:cubicBezTo>
                <a:cubicBezTo>
                  <a:pt x="2812155" y="1330547"/>
                  <a:pt x="2128243" y="1925755"/>
                  <a:pt x="1964838" y="2628909"/>
                </a:cubicBezTo>
                <a:cubicBezTo>
                  <a:pt x="1801433" y="3332063"/>
                  <a:pt x="1842490" y="6212005"/>
                  <a:pt x="1621936" y="6477009"/>
                </a:cubicBezTo>
                <a:cubicBezTo>
                  <a:pt x="1173776" y="6477006"/>
                  <a:pt x="3025088" y="1778999"/>
                  <a:pt x="1860712" y="2923534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400" kern="1200">
          <a:gradFill>
            <a:gsLst>
              <a:gs pos="0">
                <a:schemeClr val="tx1">
                  <a:alpha val="90000"/>
                </a:schemeClr>
              </a:gs>
              <a:gs pos="50000">
                <a:schemeClr val="tx1">
                  <a:lumMod val="75000"/>
                  <a:lumOff val="25000"/>
                  <a:alpha val="90000"/>
                </a:schemeClr>
              </a:gs>
              <a:gs pos="100000">
                <a:schemeClr val="tx1">
                  <a:lumMod val="50000"/>
                  <a:lumOff val="50000"/>
                </a:schemeClr>
              </a:gs>
            </a:gsLst>
            <a:lin ang="5400000" scaled="0"/>
          </a:gra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tx1"/>
        </a:buClr>
        <a:buSzPct val="80000"/>
        <a:buFont typeface="Wingdings" pitchFamily="2" charset="2"/>
        <a:buChar char="v"/>
        <a:defRPr sz="22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1pPr>
      <a:lvl2pPr marL="577850" indent="-228600" algn="l" defTabSz="914400" rtl="0" eaLnBrk="1" latinLnBrk="0" hangingPunct="1">
        <a:spcBef>
          <a:spcPts val="1200"/>
        </a:spcBef>
        <a:buSzPct val="100000"/>
        <a:buFont typeface="Wingdings" pitchFamily="2" charset="2"/>
        <a:buChar char=""/>
        <a:defRPr sz="22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200"/>
        </a:spcBef>
        <a:buClr>
          <a:schemeClr val="accent4"/>
        </a:buClr>
        <a:buSzPct val="100000"/>
        <a:buFont typeface="Wingdings" pitchFamily="2" charset="2"/>
        <a:buChar char="w"/>
        <a:defRPr sz="20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3pPr>
      <a:lvl4pPr marL="1035050" indent="-228600" algn="l" defTabSz="914400" rtl="0" eaLnBrk="1" latinLnBrk="0" hangingPunct="1">
        <a:spcBef>
          <a:spcPts val="1200"/>
        </a:spcBef>
        <a:buClr>
          <a:schemeClr val="accent2"/>
        </a:buClr>
        <a:buFont typeface="Wingdings" pitchFamily="2" charset="2"/>
        <a:buChar char=""/>
        <a:defRPr sz="18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4pPr>
      <a:lvl5pPr marL="1263650" indent="-228600" algn="l" defTabSz="914400" rtl="0" eaLnBrk="1" latinLnBrk="0" hangingPunct="1">
        <a:spcBef>
          <a:spcPts val="1200"/>
        </a:spcBef>
        <a:buClr>
          <a:schemeClr val="accent3"/>
        </a:buClr>
        <a:buSzPct val="100000"/>
        <a:buFont typeface="Wingdings" pitchFamily="2" charset="2"/>
        <a:buChar char="w"/>
        <a:defRPr sz="16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%C5%BDivor_v_Praze_koncem_18._stolet%C3%AD.jpg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pis: C:\Users\pc\Desktop\OPV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221036"/>
            <a:ext cx="4826649" cy="1011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55980132"/>
              </p:ext>
            </p:extLst>
          </p:nvPr>
        </p:nvGraphicFramePr>
        <p:xfrm>
          <a:off x="179512" y="2924944"/>
          <a:ext cx="6912768" cy="316533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77066"/>
                <a:gridCol w="5235702"/>
              </a:tblGrid>
              <a:tr h="6671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Název školy</a:t>
                      </a:r>
                      <a:r>
                        <a:rPr lang="en-US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400" baseline="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400" dirty="0" smtClean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475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Autor:</a:t>
                      </a:r>
                      <a:endParaRPr lang="cs-CZ" sz="14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effectLst/>
                        </a:rPr>
                        <a:t>Mgr. Petra Pláničková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475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Název</a:t>
                      </a:r>
                      <a:r>
                        <a:rPr lang="en-US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VY_32_INOVACE_1190_ČESKÉ  NÁRODNÍ</a:t>
                      </a:r>
                      <a:r>
                        <a:rPr lang="cs-CZ" sz="1400" baseline="0" dirty="0" smtClean="0">
                          <a:effectLst/>
                        </a:rPr>
                        <a:t> OBROZENÍ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671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Téma</a:t>
                      </a:r>
                      <a:r>
                        <a:rPr lang="en-US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NÁRODNÍ BUDITELÉ, F. PALACKÝ, J. DOBROVSKÝ, J. JUNGMAN,  V. M. KRANERIUS, J. K. TYL, ŠÍŘENÍ ČEŠTINY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671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Číslo projektu</a:t>
                      </a:r>
                      <a:r>
                        <a:rPr lang="en-US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</a:rPr>
                        <a:t>CZ.1.07/1.4.00/21.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</a:rPr>
                        <a:t> 2975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981991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332656"/>
            <a:ext cx="6665913" cy="864096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4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7" y="1484784"/>
            <a:ext cx="7200799" cy="4896543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5. tříd jako výkladová v hodinách </a:t>
            </a:r>
            <a:r>
              <a:rPr lang="cs-CZ" sz="32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vlastivěda.</a:t>
            </a:r>
          </a:p>
          <a:p>
            <a:pPr algn="l"/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se seznámí s termínem Národní obrození – popíší toto období.</a:t>
            </a:r>
          </a:p>
          <a:p>
            <a:pPr algn="l"/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Vyjmenují důležité představitele – vlastence.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49130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771800" y="1628800"/>
            <a:ext cx="5473774" cy="4061048"/>
          </a:xfrm>
        </p:spPr>
        <p:txBody>
          <a:bodyPr>
            <a:normAutofit/>
          </a:bodyPr>
          <a:lstStyle/>
          <a:p>
            <a:pPr algn="ctr"/>
            <a:r>
              <a:rPr lang="cs-CZ" sz="6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ČESKÉ NÁRODNÍ OBROZENÍ</a:t>
            </a:r>
            <a:endParaRPr lang="cs-CZ" sz="6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926481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7" y="1988840"/>
            <a:ext cx="6984775" cy="4104455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Národní vzkříšení 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Cíl : pozvednout český jazyk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Nastalo období poněmčování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Česky mluvili mezi sebou pouze prostí lidé a poddaní na venkově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554004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355976" y="5517232"/>
            <a:ext cx="4532313" cy="814387"/>
          </a:xfrm>
        </p:spPr>
        <p:txBody>
          <a:bodyPr>
            <a:normAutofit lnSpcReduction="10000"/>
          </a:bodyPr>
          <a:lstStyle/>
          <a:p>
            <a:pPr algn="ctr"/>
            <a:r>
              <a:rPr lang="pl-PL" sz="2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 v Praze koncem 18. </a:t>
            </a:r>
            <a:r>
              <a:rPr lang="pl-PL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století</a:t>
            </a:r>
            <a:endParaRPr lang="cs-CZ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Soubor:&amp;Zcaron;ivor v Praze koncem 18. století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4968" y="544364"/>
            <a:ext cx="408622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847665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92696"/>
            <a:ext cx="6665913" cy="1002035"/>
          </a:xfrm>
        </p:spPr>
        <p:txBody>
          <a:bodyPr>
            <a:normAutofit/>
          </a:bodyPr>
          <a:lstStyle/>
          <a:p>
            <a:pPr algn="l"/>
            <a:r>
              <a:rPr lang="cs-CZ" sz="4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NÁRODNÍ BUDITELÉ</a:t>
            </a:r>
            <a:endParaRPr lang="cs-CZ" sz="4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9" y="2204864"/>
            <a:ext cx="6912767" cy="4176463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Probouzeli český národ.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Lidé si uvědomili, že je třeba češtinu si chránit.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Vzdělaní lidé začali studovat český jazyk, dějiny i její kulturu.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Začaly se psát české knihy.</a:t>
            </a:r>
          </a:p>
          <a:p>
            <a:pPr marL="457200" indent="-457200" algn="l">
              <a:buFont typeface="Wingdings" pitchFamily="2" charset="2"/>
              <a:buChar char="ü"/>
            </a:pPr>
            <a:endParaRPr lang="cs-CZ" sz="32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Wingdings" pitchFamily="2" charset="2"/>
              <a:buChar char="ü"/>
            </a:pP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869043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1349" y="116632"/>
            <a:ext cx="5040560" cy="1584176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JOSEF DOBROVSKÝ</a:t>
            </a:r>
            <a:endParaRPr lang="cs-CZ" sz="4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75325" y="1700808"/>
            <a:ext cx="5256584" cy="4968552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Kněz a jazykovědec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Uzákonil pravidla spisovné češtiny.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Dílo: Dějiny české řeči a literatury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Zakladatel moderního českého spisovného jazyka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 descr="http://upload.wikimedia.org/wikipedia/commons/thumb/6/68/Josef_Dobrovsky_Vilimek.jpg/220px-Josef_Dobrovsky_Vilime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1909" y="692696"/>
            <a:ext cx="3612757" cy="4417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161657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620688"/>
            <a:ext cx="5220072" cy="1362075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JOSEF JUNGMAN</a:t>
            </a:r>
            <a:endParaRPr lang="cs-CZ" sz="4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79512" y="2276872"/>
            <a:ext cx="5112568" cy="4464496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Spisovatel, překladatel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Obohatil náš jazyk o nové výrazy.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Dílo: Slovník česko-německý</a:t>
            </a:r>
          </a:p>
          <a:p>
            <a:pPr marL="457200" indent="-457200" algn="l">
              <a:buFont typeface="Wingdings" pitchFamily="2" charset="2"/>
              <a:buChar char="ü"/>
            </a:pP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0" name="Picture 2" descr="http://upload.wikimedia.org/wikipedia/commons/thumb/c/c9/Josef_Jungmann_CT.jpg/220px-Josef_Jungmann_C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764704"/>
            <a:ext cx="3396787" cy="4323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749888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5032"/>
            <a:ext cx="5040559" cy="1794123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FRANTIŠEK PALACKÝ</a:t>
            </a:r>
            <a:endParaRPr lang="cs-CZ" sz="4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1772816"/>
            <a:ext cx="4968552" cy="4702819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Historik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 přezdívku Otec národa.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Dílo: Dějiny národu českého v Čechách a v Moravě – popsal historii českého národa do roku 1526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František Palacký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764704"/>
            <a:ext cx="3175087" cy="4431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293433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6665913" cy="1152127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ŠÍŘENÍ ČEŠTINY</a:t>
            </a:r>
            <a:endParaRPr lang="cs-CZ" sz="4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5" y="1772816"/>
            <a:ext cx="6408711" cy="4536503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Sepisovaly se knihy na obranu českého jazyka.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Překládaly se do češtiny knihy jiných jazyků.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Založeno první české knihkupectví a vydavatelství –Česká expedice.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524955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9" y="188640"/>
            <a:ext cx="5400600" cy="2088232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VÁCLAV MATĚJ KRAMERIUS</a:t>
            </a:r>
            <a:endParaRPr lang="cs-CZ" sz="4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2492896"/>
            <a:ext cx="4968552" cy="3960440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Zřídil </a:t>
            </a:r>
            <a:r>
              <a:rPr lang="cs-CZ" sz="3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eskou expedici.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Vydával Krameriovy c. k. vlastenecké noviny.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Šířil osvětu na venkově.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194" name="Picture 2" descr="http://upload.wikimedia.org/wikipedia/commons/thumb/8/80/Vaclav_Matej_Kramerius_Zoula.png/180px-Vaclav_Matej_Kramerius_Zoula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692696"/>
            <a:ext cx="3068360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218899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476673"/>
            <a:ext cx="6665913" cy="1008112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DIVADLO</a:t>
            </a:r>
            <a:endParaRPr lang="cs-CZ" sz="4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7" y="2060848"/>
            <a:ext cx="7128791" cy="4320479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Praze, na dnešním Václavském náměstí, byla postavena dřevěná budova – BOUDA.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Hrály 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zde hry v češtině.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očovní loutkáři jezdili od vsi ke vsi – 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ašpárek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457200" indent="-457200" algn="l">
              <a:buFont typeface="Wingdings" pitchFamily="2" charset="2"/>
              <a:buChar char="ü"/>
            </a:pP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751902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88640"/>
            <a:ext cx="5540920" cy="1694731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JOSEF KAJETÁN TYL</a:t>
            </a:r>
            <a:endParaRPr lang="cs-CZ" sz="4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1988840"/>
            <a:ext cx="5256584" cy="4464496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Dramatik a herec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Napsal mnoho divadelních her – Fidlovačka.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Založil vlastní kočovnou společnost a s ní jezdil po venkově.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767408"/>
            <a:ext cx="3305824" cy="43769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680688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404665"/>
            <a:ext cx="6665913" cy="936104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sz="4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9" y="1772816"/>
            <a:ext cx="7128791" cy="4824535"/>
          </a:xfrm>
        </p:spPr>
        <p:txBody>
          <a:bodyPr>
            <a:normAutofit/>
          </a:bodyPr>
          <a:lstStyle/>
          <a:p>
            <a:pPr algn="l"/>
            <a:r>
              <a:rPr lang="cs-CZ" sz="1000" dirty="0" err="1">
                <a:solidFill>
                  <a:schemeClr val="tx1"/>
                </a:solidFill>
              </a:rPr>
              <a:t>Soubor:Živor</a:t>
            </a:r>
            <a:r>
              <a:rPr lang="cs-CZ" sz="1000" dirty="0">
                <a:solidFill>
                  <a:schemeClr val="tx1"/>
                </a:solidFill>
              </a:rPr>
              <a:t> v Praze koncem 18. století.jpg. In: </a:t>
            </a:r>
            <a:r>
              <a:rPr lang="cs-CZ" sz="1000" i="1" dirty="0" err="1">
                <a:solidFill>
                  <a:schemeClr val="tx1"/>
                </a:solidFill>
              </a:rPr>
              <a:t>Wikipedia</a:t>
            </a:r>
            <a:r>
              <a:rPr lang="cs-CZ" sz="1000" i="1" dirty="0">
                <a:solidFill>
                  <a:schemeClr val="tx1"/>
                </a:solidFill>
              </a:rPr>
              <a:t>: </a:t>
            </a:r>
            <a:r>
              <a:rPr lang="cs-CZ" sz="1000" i="1" dirty="0" err="1">
                <a:solidFill>
                  <a:schemeClr val="tx1"/>
                </a:solidFill>
              </a:rPr>
              <a:t>the</a:t>
            </a:r>
            <a:r>
              <a:rPr lang="cs-CZ" sz="1000" i="1" dirty="0">
                <a:solidFill>
                  <a:schemeClr val="tx1"/>
                </a:solidFill>
              </a:rPr>
              <a:t> free </a:t>
            </a:r>
            <a:r>
              <a:rPr lang="cs-CZ" sz="1000" i="1" dirty="0" err="1">
                <a:solidFill>
                  <a:schemeClr val="tx1"/>
                </a:solidFill>
              </a:rPr>
              <a:t>encyclopedia</a:t>
            </a:r>
            <a:r>
              <a:rPr lang="cs-CZ" sz="1000" dirty="0">
                <a:solidFill>
                  <a:schemeClr val="tx1"/>
                </a:solidFill>
              </a:rPr>
              <a:t> [online]. San Francisco (CA): </a:t>
            </a:r>
            <a:r>
              <a:rPr lang="cs-CZ" sz="1000" dirty="0" err="1">
                <a:solidFill>
                  <a:schemeClr val="tx1"/>
                </a:solidFill>
              </a:rPr>
              <a:t>Wikimedia</a:t>
            </a:r>
            <a:r>
              <a:rPr lang="cs-CZ" sz="1000" dirty="0">
                <a:solidFill>
                  <a:schemeClr val="tx1"/>
                </a:solidFill>
              </a:rPr>
              <a:t> </a:t>
            </a:r>
            <a:r>
              <a:rPr lang="cs-CZ" sz="1000" dirty="0" err="1">
                <a:solidFill>
                  <a:schemeClr val="tx1"/>
                </a:solidFill>
              </a:rPr>
              <a:t>Foundation</a:t>
            </a:r>
            <a:r>
              <a:rPr lang="cs-CZ" sz="1000" dirty="0">
                <a:solidFill>
                  <a:schemeClr val="tx1"/>
                </a:solidFill>
              </a:rPr>
              <a:t>, 31. 1. 2009, 15:21 [cit. 2012-11-02]. Dostupné z: </a:t>
            </a:r>
            <a:r>
              <a:rPr lang="cs-CZ" sz="1000" dirty="0">
                <a:solidFill>
                  <a:schemeClr val="tx1"/>
                </a:solidFill>
                <a:hlinkClick r:id="rId2"/>
              </a:rPr>
              <a:t>http://cs.wikipedia.org/wiki/Soubor:%C5%BDivor_v_Praze_koncem_18._</a:t>
            </a:r>
            <a:r>
              <a:rPr lang="cs-CZ" sz="1000" dirty="0" smtClean="0">
                <a:solidFill>
                  <a:schemeClr val="tx1"/>
                </a:solidFill>
                <a:hlinkClick r:id="rId2"/>
              </a:rPr>
              <a:t>stolet%C3%AD.jpg</a:t>
            </a:r>
            <a:endParaRPr lang="cs-CZ" sz="1000" dirty="0" smtClean="0">
              <a:solidFill>
                <a:schemeClr val="tx1"/>
              </a:solidFill>
            </a:endParaRPr>
          </a:p>
          <a:p>
            <a:pPr algn="l"/>
            <a:r>
              <a:rPr lang="cs-CZ" sz="1000" dirty="0" err="1">
                <a:solidFill>
                  <a:schemeClr val="tx1"/>
                </a:solidFill>
              </a:rPr>
              <a:t>Soubor:Jan</a:t>
            </a:r>
            <a:r>
              <a:rPr lang="cs-CZ" sz="1000" dirty="0">
                <a:solidFill>
                  <a:schemeClr val="tx1"/>
                </a:solidFill>
              </a:rPr>
              <a:t> Vilímek - František Palacký.jpg. In: </a:t>
            </a:r>
            <a:r>
              <a:rPr lang="cs-CZ" sz="1000" i="1" dirty="0" err="1">
                <a:solidFill>
                  <a:schemeClr val="tx1"/>
                </a:solidFill>
              </a:rPr>
              <a:t>Wikipedia</a:t>
            </a:r>
            <a:r>
              <a:rPr lang="cs-CZ" sz="1000" i="1" dirty="0">
                <a:solidFill>
                  <a:schemeClr val="tx1"/>
                </a:solidFill>
              </a:rPr>
              <a:t>: </a:t>
            </a:r>
            <a:r>
              <a:rPr lang="cs-CZ" sz="1000" i="1" dirty="0" err="1">
                <a:solidFill>
                  <a:schemeClr val="tx1"/>
                </a:solidFill>
              </a:rPr>
              <a:t>the</a:t>
            </a:r>
            <a:r>
              <a:rPr lang="cs-CZ" sz="1000" i="1" dirty="0">
                <a:solidFill>
                  <a:schemeClr val="tx1"/>
                </a:solidFill>
              </a:rPr>
              <a:t> free </a:t>
            </a:r>
            <a:r>
              <a:rPr lang="cs-CZ" sz="1000" i="1" dirty="0" err="1">
                <a:solidFill>
                  <a:schemeClr val="tx1"/>
                </a:solidFill>
              </a:rPr>
              <a:t>encyclopedia</a:t>
            </a:r>
            <a:r>
              <a:rPr lang="cs-CZ" sz="1000" dirty="0">
                <a:solidFill>
                  <a:schemeClr val="tx1"/>
                </a:solidFill>
              </a:rPr>
              <a:t> [online]. San Francisco (CA): </a:t>
            </a:r>
            <a:r>
              <a:rPr lang="cs-CZ" sz="1000" dirty="0" err="1">
                <a:solidFill>
                  <a:schemeClr val="tx1"/>
                </a:solidFill>
              </a:rPr>
              <a:t>Wikimedia</a:t>
            </a:r>
            <a:r>
              <a:rPr lang="cs-CZ" sz="1000" dirty="0">
                <a:solidFill>
                  <a:schemeClr val="tx1"/>
                </a:solidFill>
              </a:rPr>
              <a:t> </a:t>
            </a:r>
            <a:r>
              <a:rPr lang="cs-CZ" sz="1000" dirty="0" err="1">
                <a:solidFill>
                  <a:schemeClr val="tx1"/>
                </a:solidFill>
              </a:rPr>
              <a:t>Foundation</a:t>
            </a:r>
            <a:r>
              <a:rPr lang="cs-CZ" sz="1000" dirty="0">
                <a:solidFill>
                  <a:schemeClr val="tx1"/>
                </a:solidFill>
              </a:rPr>
              <a:t>, 15. 1. 2009, 12:15 [cit. 2012-11-02]. Dostupné z: http://cs.wikipedia.org/wiki/Soubor:Jan_Vil%C3%ADmek_-_Franti%C5%A1ek_Palack%C3%BD.jpg </a:t>
            </a:r>
            <a:r>
              <a:rPr lang="cs-CZ" sz="1000" dirty="0" smtClean="0">
                <a:solidFill>
                  <a:schemeClr val="tx1"/>
                </a:solidFill>
              </a:rPr>
              <a:t> </a:t>
            </a:r>
          </a:p>
          <a:p>
            <a:pPr algn="l"/>
            <a:r>
              <a:rPr lang="cs-CZ" sz="1000" b="1" dirty="0" err="1">
                <a:solidFill>
                  <a:schemeClr val="tx1"/>
                </a:solidFill>
              </a:rPr>
              <a:t>Soubor:Josef</a:t>
            </a:r>
            <a:r>
              <a:rPr lang="cs-CZ" sz="1000" b="1" dirty="0">
                <a:solidFill>
                  <a:schemeClr val="tx1"/>
                </a:solidFill>
              </a:rPr>
              <a:t> </a:t>
            </a:r>
            <a:r>
              <a:rPr lang="cs-CZ" sz="1000" b="1" dirty="0" err="1">
                <a:solidFill>
                  <a:schemeClr val="tx1"/>
                </a:solidFill>
              </a:rPr>
              <a:t>Dobrovsky</a:t>
            </a:r>
            <a:r>
              <a:rPr lang="cs-CZ" sz="1000" b="1" dirty="0">
                <a:solidFill>
                  <a:schemeClr val="tx1"/>
                </a:solidFill>
              </a:rPr>
              <a:t> Vilimek.jpg. In: </a:t>
            </a:r>
            <a:r>
              <a:rPr lang="cs-CZ" sz="1000" b="1" i="1" dirty="0" err="1">
                <a:solidFill>
                  <a:schemeClr val="tx1"/>
                </a:solidFill>
              </a:rPr>
              <a:t>Wikipedia</a:t>
            </a:r>
            <a:r>
              <a:rPr lang="cs-CZ" sz="1000" b="1" i="1" dirty="0">
                <a:solidFill>
                  <a:schemeClr val="tx1"/>
                </a:solidFill>
              </a:rPr>
              <a:t>: </a:t>
            </a:r>
            <a:r>
              <a:rPr lang="cs-CZ" sz="1000" b="1" i="1" dirty="0" err="1">
                <a:solidFill>
                  <a:schemeClr val="tx1"/>
                </a:solidFill>
              </a:rPr>
              <a:t>the</a:t>
            </a:r>
            <a:r>
              <a:rPr lang="cs-CZ" sz="1000" b="1" i="1" dirty="0">
                <a:solidFill>
                  <a:schemeClr val="tx1"/>
                </a:solidFill>
              </a:rPr>
              <a:t> free </a:t>
            </a:r>
            <a:r>
              <a:rPr lang="cs-CZ" sz="1000" b="1" i="1" dirty="0" err="1">
                <a:solidFill>
                  <a:schemeClr val="tx1"/>
                </a:solidFill>
              </a:rPr>
              <a:t>encyclopedia</a:t>
            </a:r>
            <a:r>
              <a:rPr lang="cs-CZ" sz="1000" b="1" dirty="0">
                <a:solidFill>
                  <a:schemeClr val="tx1"/>
                </a:solidFill>
              </a:rPr>
              <a:t> [online]. San Francisco (CA): </a:t>
            </a:r>
            <a:r>
              <a:rPr lang="cs-CZ" sz="1000" b="1" dirty="0" err="1">
                <a:solidFill>
                  <a:schemeClr val="tx1"/>
                </a:solidFill>
              </a:rPr>
              <a:t>Wikimedia</a:t>
            </a:r>
            <a:r>
              <a:rPr lang="cs-CZ" sz="1000" b="1" dirty="0">
                <a:solidFill>
                  <a:schemeClr val="tx1"/>
                </a:solidFill>
              </a:rPr>
              <a:t> </a:t>
            </a:r>
            <a:r>
              <a:rPr lang="cs-CZ" sz="1000" b="1" dirty="0" err="1">
                <a:solidFill>
                  <a:schemeClr val="tx1"/>
                </a:solidFill>
              </a:rPr>
              <a:t>Foundation</a:t>
            </a:r>
            <a:r>
              <a:rPr lang="cs-CZ" sz="1000" b="1" dirty="0">
                <a:solidFill>
                  <a:schemeClr val="tx1"/>
                </a:solidFill>
              </a:rPr>
              <a:t>, 3. 1. 2009, 13:47 Náhled verze z 3. 1. 2009, 13:47 [cit. 2012-11-02]. Dostupné z: http://cs.wikipedia.org/wiki/Soubor:Josef_Dobrovsky_Vilimek.jpg </a:t>
            </a:r>
            <a:endParaRPr lang="cs-CZ" sz="1000" b="1" dirty="0" smtClean="0">
              <a:solidFill>
                <a:schemeClr val="tx1"/>
              </a:solidFill>
            </a:endParaRPr>
          </a:p>
          <a:p>
            <a:pPr algn="l"/>
            <a:r>
              <a:rPr lang="cs-CZ" sz="1000" b="1" dirty="0" err="1">
                <a:solidFill>
                  <a:schemeClr val="tx1"/>
                </a:solidFill>
              </a:rPr>
              <a:t>Soubor:Josef</a:t>
            </a:r>
            <a:r>
              <a:rPr lang="cs-CZ" sz="1000" b="1" dirty="0">
                <a:solidFill>
                  <a:schemeClr val="tx1"/>
                </a:solidFill>
              </a:rPr>
              <a:t> Jungmann CT.jpg. In: </a:t>
            </a:r>
            <a:r>
              <a:rPr lang="cs-CZ" sz="1000" b="1" i="1" dirty="0" err="1">
                <a:solidFill>
                  <a:schemeClr val="tx1"/>
                </a:solidFill>
              </a:rPr>
              <a:t>Wikipedia</a:t>
            </a:r>
            <a:r>
              <a:rPr lang="cs-CZ" sz="1000" b="1" i="1" dirty="0">
                <a:solidFill>
                  <a:schemeClr val="tx1"/>
                </a:solidFill>
              </a:rPr>
              <a:t>: </a:t>
            </a:r>
            <a:r>
              <a:rPr lang="cs-CZ" sz="1000" b="1" i="1" dirty="0" err="1">
                <a:solidFill>
                  <a:schemeClr val="tx1"/>
                </a:solidFill>
              </a:rPr>
              <a:t>the</a:t>
            </a:r>
            <a:r>
              <a:rPr lang="cs-CZ" sz="1000" b="1" i="1" dirty="0">
                <a:solidFill>
                  <a:schemeClr val="tx1"/>
                </a:solidFill>
              </a:rPr>
              <a:t> free </a:t>
            </a:r>
            <a:r>
              <a:rPr lang="cs-CZ" sz="1000" b="1" i="1" dirty="0" err="1">
                <a:solidFill>
                  <a:schemeClr val="tx1"/>
                </a:solidFill>
              </a:rPr>
              <a:t>encyclopedia</a:t>
            </a:r>
            <a:r>
              <a:rPr lang="cs-CZ" sz="1000" b="1" dirty="0">
                <a:solidFill>
                  <a:schemeClr val="tx1"/>
                </a:solidFill>
              </a:rPr>
              <a:t> [online]. San Francisco (CA): </a:t>
            </a:r>
            <a:r>
              <a:rPr lang="cs-CZ" sz="1000" b="1" dirty="0" err="1">
                <a:solidFill>
                  <a:schemeClr val="tx1"/>
                </a:solidFill>
              </a:rPr>
              <a:t>Wikimedia</a:t>
            </a:r>
            <a:r>
              <a:rPr lang="cs-CZ" sz="1000" b="1" dirty="0">
                <a:solidFill>
                  <a:schemeClr val="tx1"/>
                </a:solidFill>
              </a:rPr>
              <a:t> </a:t>
            </a:r>
            <a:r>
              <a:rPr lang="cs-CZ" sz="1000" b="1" dirty="0" err="1">
                <a:solidFill>
                  <a:schemeClr val="tx1"/>
                </a:solidFill>
              </a:rPr>
              <a:t>Foundation</a:t>
            </a:r>
            <a:r>
              <a:rPr lang="cs-CZ" sz="1000" b="1" dirty="0">
                <a:solidFill>
                  <a:schemeClr val="tx1"/>
                </a:solidFill>
              </a:rPr>
              <a:t>, 3. 6. 2007, 12:34 [cit. 2012-11-02]. Dostupné z: http://cs.wikipedia.org/wiki/Soubor:Josef_Jungmann_CT.jpg </a:t>
            </a:r>
            <a:endParaRPr lang="cs-CZ" sz="1000" b="1" dirty="0" smtClean="0">
              <a:solidFill>
                <a:schemeClr val="tx1"/>
              </a:solidFill>
            </a:endParaRPr>
          </a:p>
          <a:p>
            <a:pPr algn="l"/>
            <a:r>
              <a:rPr lang="cs-CZ" sz="1000" b="1" dirty="0" err="1">
                <a:solidFill>
                  <a:schemeClr val="tx1"/>
                </a:solidFill>
              </a:rPr>
              <a:t>Soubor:Vaclav</a:t>
            </a:r>
            <a:r>
              <a:rPr lang="cs-CZ" sz="1000" b="1" dirty="0">
                <a:solidFill>
                  <a:schemeClr val="tx1"/>
                </a:solidFill>
              </a:rPr>
              <a:t> Matej Kramerius Zoula.png. In: </a:t>
            </a:r>
            <a:r>
              <a:rPr lang="cs-CZ" sz="1000" b="1" i="1" dirty="0" err="1">
                <a:solidFill>
                  <a:schemeClr val="tx1"/>
                </a:solidFill>
              </a:rPr>
              <a:t>Wikipedia</a:t>
            </a:r>
            <a:r>
              <a:rPr lang="cs-CZ" sz="1000" b="1" i="1" dirty="0">
                <a:solidFill>
                  <a:schemeClr val="tx1"/>
                </a:solidFill>
              </a:rPr>
              <a:t>: </a:t>
            </a:r>
            <a:r>
              <a:rPr lang="cs-CZ" sz="1000" b="1" i="1" dirty="0" err="1">
                <a:solidFill>
                  <a:schemeClr val="tx1"/>
                </a:solidFill>
              </a:rPr>
              <a:t>the</a:t>
            </a:r>
            <a:r>
              <a:rPr lang="cs-CZ" sz="1000" b="1" i="1" dirty="0">
                <a:solidFill>
                  <a:schemeClr val="tx1"/>
                </a:solidFill>
              </a:rPr>
              <a:t> free </a:t>
            </a:r>
            <a:r>
              <a:rPr lang="cs-CZ" sz="1000" b="1" i="1" dirty="0" err="1">
                <a:solidFill>
                  <a:schemeClr val="tx1"/>
                </a:solidFill>
              </a:rPr>
              <a:t>encyclopedia</a:t>
            </a:r>
            <a:r>
              <a:rPr lang="cs-CZ" sz="1000" b="1" dirty="0">
                <a:solidFill>
                  <a:schemeClr val="tx1"/>
                </a:solidFill>
              </a:rPr>
              <a:t> [online]. San Francisco (CA): </a:t>
            </a:r>
            <a:r>
              <a:rPr lang="cs-CZ" sz="1000" b="1" dirty="0" err="1">
                <a:solidFill>
                  <a:schemeClr val="tx1"/>
                </a:solidFill>
              </a:rPr>
              <a:t>Wikimedia</a:t>
            </a:r>
            <a:r>
              <a:rPr lang="cs-CZ" sz="1000" b="1" dirty="0">
                <a:solidFill>
                  <a:schemeClr val="tx1"/>
                </a:solidFill>
              </a:rPr>
              <a:t> </a:t>
            </a:r>
            <a:r>
              <a:rPr lang="cs-CZ" sz="1000" b="1" dirty="0" err="1">
                <a:solidFill>
                  <a:schemeClr val="tx1"/>
                </a:solidFill>
              </a:rPr>
              <a:t>Foundation</a:t>
            </a:r>
            <a:r>
              <a:rPr lang="cs-CZ" sz="1000" b="1" dirty="0">
                <a:solidFill>
                  <a:schemeClr val="tx1"/>
                </a:solidFill>
              </a:rPr>
              <a:t>, 27. 5. 2009, 22:42 Náhled verze z 27. 5. 2009, 22: [cit. 2012-11-02]. Dostupné z: http://cs.wikipedia.org/wiki/Soubor:Vaclav_Matej_Kramerius_Zoula.png</a:t>
            </a:r>
            <a:endParaRPr lang="cs-CZ" sz="1000" b="1" dirty="0" smtClean="0">
              <a:solidFill>
                <a:schemeClr val="tx1"/>
              </a:solidFill>
            </a:endParaRPr>
          </a:p>
          <a:p>
            <a:pPr algn="l"/>
            <a:r>
              <a:rPr lang="cs-CZ" sz="1000" dirty="0" err="1">
                <a:solidFill>
                  <a:schemeClr val="tx1"/>
                </a:solidFill>
              </a:rPr>
              <a:t>Soubor:Jan</a:t>
            </a:r>
            <a:r>
              <a:rPr lang="cs-CZ" sz="1000" dirty="0">
                <a:solidFill>
                  <a:schemeClr val="tx1"/>
                </a:solidFill>
              </a:rPr>
              <a:t> Vilímek - Josef Kajetán Tyl.jpg. In: </a:t>
            </a:r>
            <a:r>
              <a:rPr lang="cs-CZ" sz="1000" i="1" dirty="0" err="1">
                <a:solidFill>
                  <a:schemeClr val="tx1"/>
                </a:solidFill>
              </a:rPr>
              <a:t>Wikipedia</a:t>
            </a:r>
            <a:r>
              <a:rPr lang="cs-CZ" sz="1000" i="1" dirty="0">
                <a:solidFill>
                  <a:schemeClr val="tx1"/>
                </a:solidFill>
              </a:rPr>
              <a:t>: </a:t>
            </a:r>
            <a:r>
              <a:rPr lang="cs-CZ" sz="1000" i="1" dirty="0" err="1">
                <a:solidFill>
                  <a:schemeClr val="tx1"/>
                </a:solidFill>
              </a:rPr>
              <a:t>the</a:t>
            </a:r>
            <a:r>
              <a:rPr lang="cs-CZ" sz="1000" i="1" dirty="0">
                <a:solidFill>
                  <a:schemeClr val="tx1"/>
                </a:solidFill>
              </a:rPr>
              <a:t> free </a:t>
            </a:r>
            <a:r>
              <a:rPr lang="cs-CZ" sz="1000" i="1" dirty="0" err="1">
                <a:solidFill>
                  <a:schemeClr val="tx1"/>
                </a:solidFill>
              </a:rPr>
              <a:t>encyclopedia</a:t>
            </a:r>
            <a:r>
              <a:rPr lang="cs-CZ" sz="1000" dirty="0">
                <a:solidFill>
                  <a:schemeClr val="tx1"/>
                </a:solidFill>
              </a:rPr>
              <a:t> [online]. San Francisco (CA): </a:t>
            </a:r>
            <a:r>
              <a:rPr lang="cs-CZ" sz="1000" dirty="0" err="1">
                <a:solidFill>
                  <a:schemeClr val="tx1"/>
                </a:solidFill>
              </a:rPr>
              <a:t>Wikimedia</a:t>
            </a:r>
            <a:r>
              <a:rPr lang="cs-CZ" sz="1000" dirty="0">
                <a:solidFill>
                  <a:schemeClr val="tx1"/>
                </a:solidFill>
              </a:rPr>
              <a:t> </a:t>
            </a:r>
            <a:r>
              <a:rPr lang="cs-CZ" sz="1000" dirty="0" err="1">
                <a:solidFill>
                  <a:schemeClr val="tx1"/>
                </a:solidFill>
              </a:rPr>
              <a:t>Foundation</a:t>
            </a:r>
            <a:r>
              <a:rPr lang="cs-CZ" sz="1000" dirty="0">
                <a:solidFill>
                  <a:schemeClr val="tx1"/>
                </a:solidFill>
              </a:rPr>
              <a:t>, 15. 1. 2009, 12:17 Náhled verze z 15. 1. 2009, 12: [cit. 2012-11-02]. Dostupné z: http://cs.wikipedia.org/wiki/Soubor:Jan_Vil%C3%ADmek_-_Josef_Kajet%C3%A1n_Tyl.jpg </a:t>
            </a:r>
            <a:endParaRPr lang="cs-CZ" sz="1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482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">
  <a:themeElements>
    <a:clrScheme name="Vlastní 29">
      <a:dk1>
        <a:sysClr val="windowText" lastClr="000000"/>
      </a:dk1>
      <a:lt1>
        <a:srgbClr val="F5E1EC"/>
      </a:lt1>
      <a:dk2>
        <a:srgbClr val="00B0F0"/>
      </a:dk2>
      <a:lt2>
        <a:srgbClr val="F5E1EC"/>
      </a:lt2>
      <a:accent1>
        <a:srgbClr val="00B0F0"/>
      </a:accent1>
      <a:accent2>
        <a:srgbClr val="00B0F0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Symphony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aramond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Symphony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satMod val="175000"/>
              </a:schemeClr>
            </a:gs>
            <a:gs pos="100000">
              <a:schemeClr val="phClr">
                <a:tint val="75000"/>
                <a:satMod val="2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50000"/>
                <a:satMod val="115000"/>
              </a:schemeClr>
            </a:gs>
            <a:gs pos="100000">
              <a:schemeClr val="phClr">
                <a:tint val="80000"/>
                <a:shade val="100000"/>
                <a:alpha val="85000"/>
                <a:satMod val="25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>
              <a:shade val="95000"/>
              <a:satMod val="115000"/>
            </a:schemeClr>
          </a:solidFill>
          <a:prstDash val="solid"/>
        </a:ln>
        <a:ln w="12700" cap="flat" cmpd="sng" algn="ctr">
          <a:solidFill>
            <a:schemeClr val="phClr">
              <a:shade val="90000"/>
              <a:satMod val="125000"/>
            </a:schemeClr>
          </a:solidFill>
          <a:prstDash val="solid"/>
        </a:ln>
        <a:ln w="25400" cap="flat" cmpd="sng" algn="ctr">
          <a:solidFill>
            <a:schemeClr val="phClr">
              <a:shade val="90000"/>
              <a:satMod val="135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76200" dist="25400" dir="5400000" sx="102000" sy="102000" algn="ct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morning" dir="t">
              <a:rot lat="0" lon="0" rev="4200000"/>
            </a:lightRig>
          </a:scene3d>
          <a:sp3d>
            <a:bevelT w="25400" h="0" prst="convex"/>
          </a:sp3d>
        </a:effectStyle>
        <a:effectStyle>
          <a:effectLst>
            <a:outerShdw blurRad="76200" dist="25400" dir="5400000" sx="102000" sy="102000" algn="ct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morning" dir="t">
              <a:rot lat="0" lon="0" rev="4200000"/>
            </a:lightRig>
          </a:scene3d>
          <a:sp3d>
            <a:bevelT w="63500" h="25400" prst="convex"/>
          </a:sp3d>
        </a:effectStyle>
      </a:effectStyleLst>
      <a:bgFillStyleLst>
        <a:solidFill>
          <a:schemeClr val="phClr">
            <a:shade val="95000"/>
            <a:satMod val="11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250000"/>
              </a:schemeClr>
              <a:schemeClr val="phClr">
                <a:tint val="80000"/>
                <a:satMod val="20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250000"/>
              </a:schemeClr>
              <a:schemeClr val="phClr">
                <a:tint val="80000"/>
                <a:satMod val="11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Symfonie</Template>
  <TotalTime>94</TotalTime>
  <Words>609</Words>
  <Application>Microsoft Office PowerPoint</Application>
  <PresentationFormat>Předvádění na obrazovce (4:3)</PresentationFormat>
  <Paragraphs>61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1</vt:lpstr>
      <vt:lpstr>Snímek 1</vt:lpstr>
      <vt:lpstr>ANOTACE</vt:lpstr>
      <vt:lpstr>ČESKÉ NÁRODNÍ OBROZENÍ</vt:lpstr>
      <vt:lpstr>Snímek 4</vt:lpstr>
      <vt:lpstr>Snímek 5</vt:lpstr>
      <vt:lpstr>NÁRODNÍ BUDITELÉ</vt:lpstr>
      <vt:lpstr>JOSEF DOBROVSKÝ</vt:lpstr>
      <vt:lpstr>JOSEF JUNGMAN</vt:lpstr>
      <vt:lpstr>FRANTIŠEK PALACKÝ</vt:lpstr>
      <vt:lpstr>ŠÍŘENÍ ČEŠTINY</vt:lpstr>
      <vt:lpstr>VÁCLAV MATĚJ KRAMERIUS</vt:lpstr>
      <vt:lpstr>DIVADLO</vt:lpstr>
      <vt:lpstr>JOSEF KAJETÁN TYL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MP</dc:creator>
  <cp:lastModifiedBy>Dum</cp:lastModifiedBy>
  <cp:revision>13</cp:revision>
  <dcterms:created xsi:type="dcterms:W3CDTF">2012-11-02T19:54:01Z</dcterms:created>
  <dcterms:modified xsi:type="dcterms:W3CDTF">2013-12-13T08:04:24Z</dcterms:modified>
</cp:coreProperties>
</file>