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59" r:id="rId6"/>
    <p:sldId id="271" r:id="rId7"/>
    <p:sldId id="270" r:id="rId8"/>
    <p:sldId id="265" r:id="rId9"/>
    <p:sldId id="261" r:id="rId10"/>
    <p:sldId id="272" r:id="rId11"/>
    <p:sldId id="262" r:id="rId12"/>
    <p:sldId id="263" r:id="rId13"/>
    <p:sldId id="266" r:id="rId14"/>
    <p:sldId id="267" r:id="rId15"/>
    <p:sldId id="268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1248CE-1B80-46D6-B18D-151D508A7453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3DE8DC-3BA2-48AF-9F1F-BE63450F60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2/2a/Subtropical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f/f0/Gutturu_mannu_g3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Feld_mit_reifer_Baumwolle.jpe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Tobacco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Olea_macrocarpa_-_Giant_Ironwood_tree_-_Cape_Town_4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Dama_dama8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cs.wikipedia.org/wiki/Soubor:Golden_Jackal_sa0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2212793"/>
              </p:ext>
            </p:extLst>
          </p:nvPr>
        </p:nvGraphicFramePr>
        <p:xfrm>
          <a:off x="1187624" y="3212976"/>
          <a:ext cx="6984776" cy="25202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VY_32_INOVACE_1161_SUBTROPICK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Ý PÁS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SUBTROPY, ROSTLINSTVO A ŽIVOČICHOVÉ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528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anotace</a:t>
            </a:r>
            <a:endParaRPr lang="cs-CZ" sz="4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přírodověda.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popsat subtropický pás.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zařadí jednotlivé rostlinstvo a živočichy do správného biotopu.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289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84784"/>
            <a:ext cx="8686800" cy="369188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Subtropický pás</a:t>
            </a:r>
            <a:endParaRPr lang="cs-CZ" sz="9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9986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ubtropical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23" y="2636912"/>
            <a:ext cx="8865543" cy="41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613" y="96368"/>
            <a:ext cx="8064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VÝSKYT: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oblast okolo Středozemního moře, jihovýchodní Asie, střední a jižní Japonsko a v Americe na Floridě, na pobřeží Mexického zálivu, jižní část Jižní Ameriky, Afriky</a:t>
            </a:r>
            <a:r>
              <a:rPr lang="cs-CZ" sz="3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a Austrálie</a:t>
            </a:r>
            <a:endParaRPr lang="cs-CZ" sz="32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959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052736"/>
            <a:ext cx="8686800" cy="165618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subtropy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924944"/>
            <a:ext cx="8686800" cy="3443213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mezi tropickým a mírným pásem.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tedy přechod mezi těmito pásy.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Horká suchá léta a mírná deštivá zima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těchto míst mnoho lidí jezdí na dovolené za teplem.</a:t>
            </a:r>
          </a:p>
          <a:p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7040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86" y="998418"/>
            <a:ext cx="8421821" cy="5401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552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3"/>
            <a:ext cx="8686800" cy="216024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MAKCHIE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nejčastější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vegetační typ středomořské oblasti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Keřovitý ekosystém (výška od 2m až do 5m)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4" name="Picture 4" descr="Soubor:Gutturu mannu g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50715"/>
            <a:ext cx="5976664" cy="4475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95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686800" cy="112623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rostlinstvo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420888"/>
            <a:ext cx="8686800" cy="396044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Přizpůsobené horkému, suchému létu.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stromů a keřů má tvrdé kožovité listy, z nichž se voda vypařuje jen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nepatrně.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jejich plody (např. pomeranče nebo citrony) jsou chráněny před vysycháním tlustou kůrou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Příznivé podmínky pro zemědělství.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322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vlníková plantáž">
            <a:hlinkClick r:id="rId2" tooltip="Bavlníková plantáž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28118"/>
            <a:ext cx="3746102" cy="251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abáková plantáž">
            <a:hlinkClick r:id="rId4" tooltip="Tabáková plantáž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80728"/>
            <a:ext cx="3381490" cy="500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603414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abáková plantáž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484784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bavlník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659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Program Files (x86)\Clipart-I\Content - 10kPhotosV2\FOOD\P003B0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73" y="28560"/>
            <a:ext cx="5555237" cy="368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3" descr="C:\Program Files (x86)\Clipart-I\Content - 10kPhotosV2\FOOD\P001A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984" y="3306315"/>
            <a:ext cx="5085637" cy="3344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8573" y="4978797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inná réva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22"/>
            <a:ext cx="2180951" cy="3282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13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jihoafrický olivovník Olea capensis subsp. macrocarpa">
            <a:hlinkClick r:id="rId2" tooltip="jihoafrický olivovník Olea capensis subsp. macrocarp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3969618" cy="529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6129537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livovník a jeho plody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8" name="Picture 6" descr="http://upload.wikimedia.org/wikipedia/commons/thumb/8/85/Olea_lancea_fruit.jpg/120px-Olea_lancea_frui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21088"/>
            <a:ext cx="2544596" cy="190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6632"/>
            <a:ext cx="2592288" cy="3967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006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54668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pomerančovník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5503"/>
            <a:ext cx="7488832" cy="4951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90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86800" cy="145963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živočichové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879993"/>
            <a:ext cx="3456384" cy="3659237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svazích hor, pastevectví</a:t>
            </a:r>
          </a:p>
        </p:txBody>
      </p:sp>
      <p:pic>
        <p:nvPicPr>
          <p:cNvPr id="6" name="Picture 6" descr="C:\Program Files (x86)\Clipart-I\Content - 10kPhotosV2\Nature\Various Animals\P033B0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880" y="3140968"/>
            <a:ext cx="4769547" cy="312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91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1" y="4081427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muflon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4" name="Picture 4" descr="Daněk evropský">
            <a:hlinkClick r:id="rId2" tooltip="Daněk evropsk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2492896"/>
            <a:ext cx="3826585" cy="414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93565" y="1679509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daněk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C:\Program Files (x86)\Clipart-I\Content - 10kPhotosV2\Nature\Wild Animals\Group 1\P064B1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548680"/>
            <a:ext cx="4968552" cy="327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44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thumb/3/3c/Golden_Jackal_sa02.jpg/300px-Golden_Jackal_sa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5233764" cy="348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02685" y="139166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šakal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75889" y="5943257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klokan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664933"/>
            <a:ext cx="16807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racek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55460"/>
            <a:ext cx="3930313" cy="2520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 descr="C:\Program Files (x86)\Clipart-I\Content - 10kPhotosV2\Nature\Various Animals\P050A04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08720"/>
            <a:ext cx="3096344" cy="4897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6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POUŽITÉ ZDROJE</a:t>
            </a:r>
            <a:endParaRPr lang="cs-CZ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DVD - Kolekce 320 000 obrázků, fotografií a klipartů</a:t>
            </a:r>
          </a:p>
        </p:txBody>
      </p:sp>
    </p:spTree>
    <p:extLst>
      <p:ext uri="{BB962C8B-B14F-4D97-AF65-F5344CB8AC3E}">
        <p14:creationId xmlns:p14="http://schemas.microsoft.com/office/powerpoint/2010/main" val="34870756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7">
      <a:dk1>
        <a:srgbClr val="A97900"/>
      </a:dk1>
      <a:lt1>
        <a:srgbClr val="F1A330"/>
      </a:lt1>
      <a:dk2>
        <a:srgbClr val="855309"/>
      </a:dk2>
      <a:lt2>
        <a:srgbClr val="A97900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218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anotace</vt:lpstr>
      <vt:lpstr>Subtropický pás</vt:lpstr>
      <vt:lpstr>Prezentace aplikace PowerPoint</vt:lpstr>
      <vt:lpstr>subtropy</vt:lpstr>
      <vt:lpstr>Prezentace aplikace PowerPoint</vt:lpstr>
      <vt:lpstr>Prezentace aplikace PowerPoint</vt:lpstr>
      <vt:lpstr>rostlinstvo</vt:lpstr>
      <vt:lpstr>Prezentace aplikace PowerPoint</vt:lpstr>
      <vt:lpstr>Prezentace aplikace PowerPoint</vt:lpstr>
      <vt:lpstr>Prezentace aplikace PowerPoint</vt:lpstr>
      <vt:lpstr>Prezentace aplikace PowerPoint</vt:lpstr>
      <vt:lpstr>živočichové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</cp:revision>
  <dcterms:created xsi:type="dcterms:W3CDTF">2013-01-23T16:43:56Z</dcterms:created>
  <dcterms:modified xsi:type="dcterms:W3CDTF">2013-03-05T20:43:19Z</dcterms:modified>
</cp:coreProperties>
</file>