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7" r:id="rId11"/>
    <p:sldId id="265" r:id="rId12"/>
    <p:sldId id="268" r:id="rId13"/>
    <p:sldId id="269" r:id="rId14"/>
    <p:sldId id="266" r:id="rId15"/>
    <p:sldId id="271" r:id="rId16"/>
    <p:sldId id="272" r:id="rId17"/>
    <p:sldId id="273" r:id="rId18"/>
    <p:sldId id="274" r:id="rId19"/>
    <p:sldId id="275" r:id="rId20"/>
    <p:sldId id="276" r:id="rId21"/>
    <p:sldId id="279" r:id="rId22"/>
    <p:sldId id="277" r:id="rId23"/>
    <p:sldId id="278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FB3109-6D0C-4D05-98A5-B59E1D417B6D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1B19EB-CD06-491F-B666-8D7BAE34D22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1/Steppe_of_western_Kazakhstan_in_the_early_spring.jp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4/44/Frischlinge_mit_Bachen.jpg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c/c6/Moose_in_Gros_Ventre_Campgroud_4.jpg" TargetMode="Externa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//upload.wikimedia.org/wikipedia/commons/3/31/Galemys_pyrenaicus_01_by-dpc.jpg" TargetMode="Externa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ose_in_Gros_Ventre_Campgroud_4.jpg" TargetMode="External"/><Relationship Id="rId2" Type="http://schemas.openxmlformats.org/officeDocument/2006/relationships/hyperlink" Target="http://cs.wikipedia.org/wiki/Soubor:Frischlinge_mit_Bachen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Galemys_pyrenaicus_01_by-dp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40995"/>
              </p:ext>
            </p:extLst>
          </p:nvPr>
        </p:nvGraphicFramePr>
        <p:xfrm>
          <a:off x="1187624" y="3212976"/>
          <a:ext cx="6984776" cy="272725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VY_32_INOVACE_1199_MÍRNÝ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PODNEBNÝ PÁS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ROZDĚLENÍ,  STEPI, LISTNATÉ A SMÍŠENÉ LESY, JEHLIČNATÉ LESY – TAJGY, ROSTLINSTVO A ŽIVOČICHOVÉ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950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80728"/>
            <a:ext cx="7851648" cy="12961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564904"/>
            <a:ext cx="8431088" cy="417646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žákům 5. tříd jako výkladová v hodinách </a:t>
            </a:r>
            <a:r>
              <a:rPr lang="cs-CZ" sz="3200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přírodověda.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</a:t>
            </a: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popsat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mírný pás.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Rozdělí pás na tři druhy krajin.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</a:t>
            </a: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zařadí jednotlivé rostlinstvo a živočichy do správného biotopu.</a:t>
            </a: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212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08720"/>
            <a:ext cx="7851648" cy="5153744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MÍRNÝ </a:t>
            </a:r>
            <a:b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PODNEBNÝ</a:t>
            </a:r>
            <a:b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 PÁS</a:t>
            </a:r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13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340768"/>
            <a:ext cx="7772400" cy="532859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mezi subtropickým a polárním pásem.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Charakteristické střídání 4 ročních období.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VÝSKYT: Evropa </a:t>
            </a:r>
            <a:r>
              <a:rPr lang="cs-CZ" sz="36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Asie (stepi), Severní Amerika (prérie) a Jižní Amerika (pampy)</a:t>
            </a:r>
            <a:endParaRPr lang="cs-CZ" sz="36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je zde celoročně mírná.</a:t>
            </a:r>
            <a:endParaRPr lang="cs-CZ" sz="3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1356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7772400" cy="136245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ROZDĚLENÍ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460640"/>
          </a:xfrm>
        </p:spPr>
        <p:txBody>
          <a:bodyPr>
            <a:norm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DRUHY KRAJINY: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Stepi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a smíšené lesy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lesy (tajgy)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007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teppe of western Kazakhstan in the early sp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273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772400" cy="114643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STEPI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844824"/>
            <a:ext cx="8074096" cy="4824536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severní Americe – prérie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jižní Americe -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pampy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Zdejší </a:t>
            </a: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 se vyznačuje horkými léty a chladnými zimami. </a:t>
            </a: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Celoročně je zde nedostatek srážek pro růst dřevin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Mohelenská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hadcová step je jediná step vyskytující se v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ČR.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433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7772400" cy="136245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ŽIVOČICHOVÉ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348880"/>
            <a:ext cx="7772400" cy="4176464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Významnou skupinu představují dobře pohybliví kopytníci. </a:t>
            </a: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skupinu tvoří drobní hlodavci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skupinu tvoří šelmy a draví ptáci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severní Americe – prérie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jižní Americe - pampy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964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5098504" cy="326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477" y="3645024"/>
            <a:ext cx="4962991" cy="3182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0644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Program Files (x86)\Clipart-I\Content - 10kPhotosV2\Nature\Wild Animals\Group 1\P064B1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3418802" cy="5407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Program Files (x86)\Clipart-I\Content - 10kPhotosV2\Nature\Various Animals\P048B0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40731"/>
            <a:ext cx="4819762" cy="317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082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78" y="529515"/>
            <a:ext cx="4761662" cy="3053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47" y="3779065"/>
            <a:ext cx="4680520" cy="3001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660" y="2381235"/>
            <a:ext cx="4247340" cy="2730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04206" y="185801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MYŠICE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52951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SVIŠŤ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5826675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POZEMNÍ VEVERKA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390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07" y="998016"/>
            <a:ext cx="4087978" cy="2621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52951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633" y="2328971"/>
            <a:ext cx="4480408" cy="2873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27" y="3994154"/>
            <a:ext cx="4312538" cy="276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91980" y="594110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SOKOL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179168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OREL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008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851648" cy="97728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ROSTLINSTVO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204864"/>
            <a:ext cx="8206952" cy="4536504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Rozlehlé travnaté porosty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Stepní půdy bývají velmi úrodné  - přeměněny na OBILNICE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Pěstují se zde kulturní</a:t>
            </a:r>
          </a:p>
          <a:p>
            <a:pPr algn="l"/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rostliny </a:t>
            </a:r>
          </a:p>
          <a:p>
            <a:pPr algn="l"/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(pšenice, kukuřice…)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41117"/>
            <a:ext cx="3606990" cy="231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6767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284984"/>
            <a:ext cx="5300884" cy="3399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3561857" cy="228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5460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052736"/>
            <a:ext cx="7851648" cy="1409328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LISTNATÉ A SMÍŠENÉ LESY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52936"/>
            <a:ext cx="7927032" cy="3672408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Typickým listnáčem rozšířeným po celém mírném pásu Evropy je buk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lesní.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východě ho nahrazuje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Směrem k severu nacházíme odolnější jehličnany.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684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12731"/>
            <a:ext cx="7992888" cy="512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440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851648" cy="12961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ŽIVOČICHOVÉ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 descr="Soubor:Frischlinge mit Bache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211" y="1628800"/>
            <a:ext cx="6755904" cy="50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4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Program Files (x86)\Clipart-I\Content - 10kPhotosV2\Nature\Wild Animals\Group 2\P065A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55574"/>
            <a:ext cx="4550284" cy="299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Program Files (x86)\Clipart-I\Content - 10kPhotosV2\Nature\Wild Animals\Group 1\P064B0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80053"/>
            <a:ext cx="4819762" cy="317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764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212" y="1124744"/>
            <a:ext cx="686834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4032448" cy="6287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430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052736"/>
            <a:ext cx="7851648" cy="12961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TAJGA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8071048" cy="410445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lesy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takových lesů se vyskytuje v Kanadě a především na 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Sibiři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jehličnatých lesích žije řada ohrožených druhů savců, např. medvěd, vlk, los, rys, bobr, vychuchol</a:t>
            </a: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Ø"/>
            </a:pP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724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oose in Gros Ventre Campgroud 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7620000" cy="542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932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82560"/>
            <a:ext cx="3960440" cy="6175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 descr="C:\Program Files (x86)\Clipart-I\Content - 10kPhotosV2\Nature\Wild Animals\Group 2\P065A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36912"/>
            <a:ext cx="4599973" cy="303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969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Program Files (x86)\Clipart-I\Content - 10kPhotosV2\Nature\Wild Animals\Group 1\P064B0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53585"/>
            <a:ext cx="4892027" cy="3223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Program Files (x86)\Clipart-I\Content - 10kPhotosV2\Nature\Wild Animals\Group 2\P065A0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1" y="3284984"/>
            <a:ext cx="5160954" cy="340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09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Galemys pyrenaicus 01 by-dp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620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2604" y="6076737"/>
            <a:ext cx="3449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VYCHUCHOL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2690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124744"/>
            <a:ext cx="7851648" cy="10801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POUŽITÉ ZDROJE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204864"/>
            <a:ext cx="7854696" cy="4248472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1000" dirty="0" err="1"/>
              <a:t>Soubor:Frischlinge</a:t>
            </a:r>
            <a:r>
              <a:rPr lang="cs-CZ" sz="1000" dirty="0"/>
              <a:t> </a:t>
            </a:r>
            <a:r>
              <a:rPr lang="cs-CZ" sz="1000" dirty="0" err="1"/>
              <a:t>mit</a:t>
            </a:r>
            <a:r>
              <a:rPr lang="cs-CZ" sz="1000" dirty="0"/>
              <a:t> Bachen.jpg.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20. 2. 2006, 21:18 [cit. 2013-02-03].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cs.wikipedia.org/wiki/Soubor:Frischlinge_mit_Bachen.jpg</a:t>
            </a:r>
            <a:endParaRPr lang="cs-CZ" sz="1000" dirty="0" smtClean="0"/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1000" dirty="0" err="1"/>
              <a:t>Soubor:Moose</a:t>
            </a:r>
            <a:r>
              <a:rPr lang="cs-CZ" sz="1000" dirty="0"/>
              <a:t> in Gros </a:t>
            </a:r>
            <a:r>
              <a:rPr lang="cs-CZ" sz="1000" dirty="0" err="1"/>
              <a:t>Ventre</a:t>
            </a:r>
            <a:r>
              <a:rPr lang="cs-CZ" sz="1000" dirty="0"/>
              <a:t> </a:t>
            </a:r>
            <a:r>
              <a:rPr lang="cs-CZ" sz="1000" dirty="0" err="1"/>
              <a:t>Campgroud</a:t>
            </a:r>
            <a:r>
              <a:rPr lang="cs-CZ" sz="1000" dirty="0"/>
              <a:t> 4.jpg.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19. 6. 2010, 21:28 [cit. 2013-02-03]. Dostupné z: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cs.wikipedia.org/wiki/Soubor:Moose_in_Gros_Ventre_Campgroud_4.jpg</a:t>
            </a:r>
            <a:endParaRPr lang="cs-CZ" sz="1000" dirty="0" smtClean="0"/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1000" dirty="0" err="1"/>
              <a:t>Soubor:Galemys</a:t>
            </a:r>
            <a:r>
              <a:rPr lang="cs-CZ" sz="1000" dirty="0"/>
              <a:t> </a:t>
            </a:r>
            <a:r>
              <a:rPr lang="cs-CZ" sz="1000" dirty="0" err="1"/>
              <a:t>pyrenaicus</a:t>
            </a:r>
            <a:r>
              <a:rPr lang="cs-CZ" sz="1000" dirty="0"/>
              <a:t> 01 by-dpc.jpg.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9. 2009, 08:40 [cit. 2013-02-03]. Dostupné z: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cs.wikipedia.org/wiki/Soubor:Galemys_pyrenaicus_01_by-dpc.jpg</a:t>
            </a:r>
            <a:endParaRPr lang="cs-CZ" sz="1000" dirty="0" smtClean="0"/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1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DVD - Kolekce 320 000 obrázků, fotografií a klipartů</a:t>
            </a:r>
            <a:endParaRPr lang="cs-CZ" sz="1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049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438</Words>
  <Application>Microsoft Office PowerPoint</Application>
  <PresentationFormat>Předvádění na obrazovce (4:3)</PresentationFormat>
  <Paragraphs>64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Tok</vt:lpstr>
      <vt:lpstr>Prezentace aplikace PowerPoint</vt:lpstr>
      <vt:lpstr>ANOTACE</vt:lpstr>
      <vt:lpstr>MÍRNÝ  PODNEBNÝ  PÁS</vt:lpstr>
      <vt:lpstr>Prezentace aplikace PowerPoint</vt:lpstr>
      <vt:lpstr>ROZDĚLENÍ</vt:lpstr>
      <vt:lpstr>Prezentace aplikace PowerPoint</vt:lpstr>
      <vt:lpstr>STEPI</vt:lpstr>
      <vt:lpstr>ŽIVOČICHOVÉ</vt:lpstr>
      <vt:lpstr>Prezentace aplikace PowerPoint</vt:lpstr>
      <vt:lpstr>Prezentace aplikace PowerPoint</vt:lpstr>
      <vt:lpstr>Prezentace aplikace PowerPoint</vt:lpstr>
      <vt:lpstr>Prezentace aplikace PowerPoint</vt:lpstr>
      <vt:lpstr>ROSTLINSTVO</vt:lpstr>
      <vt:lpstr>Prezentace aplikace PowerPoint</vt:lpstr>
      <vt:lpstr>LISTNATÉ A SMÍŠENÉ LESY</vt:lpstr>
      <vt:lpstr>Prezentace aplikace PowerPoint</vt:lpstr>
      <vt:lpstr>ŽIVOČICHOVÉ</vt:lpstr>
      <vt:lpstr>Prezentace aplikace PowerPoint</vt:lpstr>
      <vt:lpstr>Prezentace aplikace PowerPoint</vt:lpstr>
      <vt:lpstr>TAJGA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17</cp:revision>
  <dcterms:created xsi:type="dcterms:W3CDTF">2013-01-30T19:23:22Z</dcterms:created>
  <dcterms:modified xsi:type="dcterms:W3CDTF">2013-03-05T20:42:43Z</dcterms:modified>
</cp:coreProperties>
</file>