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73" r:id="rId4"/>
    <p:sldId id="256" r:id="rId5"/>
    <p:sldId id="270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7" r:id="rId15"/>
    <p:sldId id="268" r:id="rId16"/>
    <p:sldId id="269" r:id="rId17"/>
    <p:sldId id="265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D10E32-1B1B-462C-B890-22B7F8307DFA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7DFCDCD-4EAA-4D2C-9271-7C9CF8519C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29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4989849" cy="105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377275"/>
              </p:ext>
            </p:extLst>
          </p:nvPr>
        </p:nvGraphicFramePr>
        <p:xfrm>
          <a:off x="395536" y="2204864"/>
          <a:ext cx="8020272" cy="3479598"/>
        </p:xfrm>
        <a:graphic>
          <a:graphicData uri="http://schemas.openxmlformats.org/drawingml/2006/table">
            <a:tbl>
              <a:tblPr firstRow="1" firstCol="1" bandRow="1"/>
              <a:tblGrid>
                <a:gridCol w="1945752"/>
                <a:gridCol w="6074520"/>
              </a:tblGrid>
              <a:tr h="3874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effectLst/>
                        </a:rPr>
                        <a:t>Podbořany, Husova 276, okres Louny</a:t>
                      </a:r>
                      <a:endParaRPr lang="cs-CZ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5357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Mgr. Simona Nováková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667580"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Název :</a:t>
                      </a:r>
                      <a:endParaRPr lang="cs-CZ" b="1" dirty="0"/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VY_32_INOVACE_302_VYJMENOVANÁ_SLOVA_PO_B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11413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Přehled vyjmenovaných slov, řazení obrázkových</a:t>
                      </a:r>
                      <a:r>
                        <a:rPr lang="cs-CZ" sz="1800" baseline="0" dirty="0" smtClean="0">
                          <a:effectLst/>
                        </a:rPr>
                        <a:t> vyjmenovaných slov</a:t>
                      </a:r>
                      <a:r>
                        <a:rPr lang="cs-CZ" sz="1800" dirty="0" smtClean="0">
                          <a:effectLst/>
                        </a:rPr>
                        <a:t>, hledání</a:t>
                      </a:r>
                      <a:r>
                        <a:rPr lang="cs-CZ" sz="1800" baseline="0" dirty="0" smtClean="0">
                          <a:effectLst/>
                        </a:rPr>
                        <a:t> slov </a:t>
                      </a:r>
                      <a:r>
                        <a:rPr lang="cs-CZ" sz="1800" b="0" baseline="0" dirty="0" smtClean="0">
                          <a:effectLst/>
                          <a:latin typeface="Trebuchet MS" pitchFamily="34" charset="0"/>
                          <a:cs typeface="Times New Roman"/>
                        </a:rPr>
                        <a:t>příbuzných, kontrola pravopisu</a:t>
                      </a:r>
                      <a:endParaRPr lang="cs-CZ" sz="1800" b="1" baseline="0" dirty="0" smtClean="0">
                        <a:effectLst/>
                        <a:latin typeface="Trebuchet MS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6523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</a:rPr>
                        <a:t>Číslo </a:t>
                      </a: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CZ.1.07/1.4.00/21. </a:t>
                      </a:r>
                      <a:r>
                        <a:rPr lang="cs-CZ" sz="1800" b="1" dirty="0" smtClean="0">
                          <a:effectLst/>
                        </a:rPr>
                        <a:t>2975</a:t>
                      </a:r>
                      <a:endParaRPr lang="cs-CZ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493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335920"/>
              </p:ext>
            </p:extLst>
          </p:nvPr>
        </p:nvGraphicFramePr>
        <p:xfrm>
          <a:off x="611560" y="836712"/>
          <a:ext cx="8092280" cy="3855720"/>
        </p:xfrm>
        <a:graphic>
          <a:graphicData uri="http://schemas.openxmlformats.org/drawingml/2006/table">
            <a:tbl>
              <a:tblPr firstRow="1" firstCol="1" bandRow="1"/>
              <a:tblGrid>
                <a:gridCol w="1512168"/>
                <a:gridCol w="6580112"/>
              </a:tblGrid>
              <a:tr h="2736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Anotace :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0" dirty="0" smtClean="0">
                          <a:solidFill>
                            <a:schemeClr val="tx1"/>
                          </a:solidFill>
                          <a:effectLst/>
                        </a:rPr>
                        <a:t>Prezentace je zaměřena na procvičování vyjmenovaných slov po B v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předmětu Český jazyk a literatura pro žáky 3. ročníku.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Žáci podle obrázků poznávají vyjmenovaná slova.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0" dirty="0" smtClean="0">
                          <a:solidFill>
                            <a:schemeClr val="tx1"/>
                          </a:solidFill>
                          <a:effectLst/>
                        </a:rPr>
                        <a:t>V listě 11 řadí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 přeházené obrázky vyjmenovaných slov do správného pořadí. Správnost výsledků si ověřují na listě 12. Přiřazují  příbuzná slova k obrázkům. Prezentace probíhá formou hry, kdy odpovědi jsou schované. Po zodpovězení se správná  odpověď ukáže. ( list 13, 14, 15 a 16 )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Na závěr si procvičují osvojený pravopis. ( list 17)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9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54938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Datum vytvoření </a:t>
            </a:r>
            <a:r>
              <a:rPr lang="cs-CZ" dirty="0" smtClean="0"/>
              <a:t>: 05.01.2012</a:t>
            </a:r>
          </a:p>
          <a:p>
            <a:endParaRPr lang="cs-CZ" dirty="0"/>
          </a:p>
          <a:p>
            <a:r>
              <a:rPr lang="cs-CZ" b="1" dirty="0" smtClean="0"/>
              <a:t>Klíčová slova </a:t>
            </a:r>
            <a:r>
              <a:rPr lang="cs-CZ" dirty="0" smtClean="0"/>
              <a:t>: vyjmenované slovo, slovo příbuzné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073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Vyjmenovaná slova po B</a:t>
            </a:r>
            <a:endParaRPr lang="cs-CZ" sz="60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95144"/>
            <a:ext cx="3902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631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20688"/>
            <a:ext cx="7835799" cy="4308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200" dirty="0">
                <a:solidFill>
                  <a:srgbClr val="00B0F0"/>
                </a:solidFill>
              </a:rPr>
              <a:t>p</a:t>
            </a:r>
            <a:r>
              <a:rPr lang="cs-CZ" sz="3200" dirty="0" smtClean="0">
                <a:solidFill>
                  <a:srgbClr val="00B0F0"/>
                </a:solidFill>
              </a:rPr>
              <a:t>řehled vyjmenovaných slov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dirty="0">
                <a:solidFill>
                  <a:srgbClr val="00B0F0"/>
                </a:solidFill>
              </a:rPr>
              <a:t>ř</a:t>
            </a:r>
            <a:r>
              <a:rPr lang="cs-CZ" sz="3200" dirty="0" smtClean="0">
                <a:solidFill>
                  <a:srgbClr val="00B0F0"/>
                </a:solidFill>
              </a:rPr>
              <a:t>azení obrázkových vyjmenovaných slov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dirty="0">
                <a:solidFill>
                  <a:srgbClr val="00B0F0"/>
                </a:solidFill>
              </a:rPr>
              <a:t>h</a:t>
            </a:r>
            <a:r>
              <a:rPr lang="cs-CZ" sz="3200" dirty="0" smtClean="0">
                <a:solidFill>
                  <a:srgbClr val="00B0F0"/>
                </a:solidFill>
              </a:rPr>
              <a:t>ledání slov příbuzných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dirty="0">
                <a:solidFill>
                  <a:srgbClr val="00B0F0"/>
                </a:solidFill>
              </a:rPr>
              <a:t>k</a:t>
            </a:r>
            <a:r>
              <a:rPr lang="cs-CZ" sz="3200" dirty="0" smtClean="0">
                <a:solidFill>
                  <a:srgbClr val="00B0F0"/>
                </a:solidFill>
              </a:rPr>
              <a:t>ontrola pravopisu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481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76672"/>
            <a:ext cx="7883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Přehled vyjmenovaných slov po B</a:t>
            </a:r>
            <a:r>
              <a:rPr lang="cs-CZ" b="1" dirty="0" smtClean="0">
                <a:solidFill>
                  <a:srgbClr val="0070C0"/>
                </a:solidFill>
              </a:rPr>
              <a:t> :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94" y="1268760"/>
            <a:ext cx="2120280" cy="1968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656" y="35730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být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22512"/>
            <a:ext cx="1885851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76056" y="375768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bydlit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759" y="4101628"/>
            <a:ext cx="209550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16016" y="5085184"/>
            <a:ext cx="1215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obyvatel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206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7"/>
            <a:ext cx="1905841" cy="2371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3284984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byt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551" y="620687"/>
            <a:ext cx="2664296" cy="2798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3789040"/>
            <a:ext cx="1045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příbytek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158372"/>
            <a:ext cx="2617143" cy="202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79912" y="511422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nábytek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842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37" y="473381"/>
            <a:ext cx="2821044" cy="194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47664" y="2636912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dobytek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30676"/>
            <a:ext cx="2376264" cy="2327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92080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obyčej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87" y="3821278"/>
            <a:ext cx="3197991" cy="242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160078" y="4725144"/>
            <a:ext cx="1276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</a:p>
          <a:p>
            <a:r>
              <a:rPr lang="cs-CZ" dirty="0" smtClean="0"/>
              <a:t>   bystrý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058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05354"/>
            <a:ext cx="2520280" cy="223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07904" y="1921478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bylina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415" y="866750"/>
            <a:ext cx="3024336" cy="299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660232" y="4293096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kobyla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07" y="3903440"/>
            <a:ext cx="2613188" cy="2217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12780" y="5012185"/>
            <a:ext cx="1347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býk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647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81720"/>
            <a:ext cx="1368152" cy="142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08720"/>
            <a:ext cx="28575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72200" y="1700808"/>
            <a:ext cx="1773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Město Přibyslav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645024"/>
            <a:ext cx="18614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Procvičuj  </a:t>
            </a:r>
            <a:r>
              <a:rPr lang="cs-CZ" sz="2000" b="1" dirty="0" smtClean="0">
                <a:solidFill>
                  <a:srgbClr val="0070C0"/>
                </a:solidFill>
                <a:sym typeface="Wingdings" pitchFamily="2" charset="2"/>
              </a:rPr>
              <a:t> !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04513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Najdeš chybu?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4414466"/>
            <a:ext cx="8083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           obyvatel, byt,                  nábytek, dobytek  obyčej, bystrý</a:t>
            </a:r>
          </a:p>
          <a:p>
            <a:r>
              <a:rPr lang="cs-CZ" b="1" dirty="0" smtClean="0"/>
              <a:t>Být, bydlit, byt, obyvatel, příbytek, dobytek, nábytek, bystrý, obyčej, </a:t>
            </a:r>
          </a:p>
          <a:p>
            <a:r>
              <a:rPr lang="cs-CZ" b="1" dirty="0" smtClean="0"/>
              <a:t>            kobyla, býk</a:t>
            </a:r>
          </a:p>
          <a:p>
            <a:r>
              <a:rPr lang="cs-CZ" b="1" dirty="0"/>
              <a:t>b</a:t>
            </a:r>
            <a:r>
              <a:rPr lang="cs-CZ" b="1" dirty="0" smtClean="0"/>
              <a:t>ylina, býk, kobyla, Přibyslav.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7918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574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Obrázky se pomíchaly. Zvládneš je správně seřadit?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75042"/>
            <a:ext cx="1512093" cy="1665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9197"/>
            <a:ext cx="1224136" cy="165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839197"/>
            <a:ext cx="1584176" cy="1509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11" y="852966"/>
            <a:ext cx="1285269" cy="1509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38" y="2996952"/>
            <a:ext cx="155774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59" y="3070944"/>
            <a:ext cx="1864077" cy="1436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503" y="2993819"/>
            <a:ext cx="1548135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868" y="3038783"/>
            <a:ext cx="1656184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93" y="4892915"/>
            <a:ext cx="1832102" cy="1485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028" y="5021087"/>
            <a:ext cx="1627312" cy="12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18" y="5072091"/>
            <a:ext cx="1719874" cy="148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64789"/>
            <a:ext cx="1828709" cy="1297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02" y="894226"/>
            <a:ext cx="135890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38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351533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1403797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078" y="332656"/>
            <a:ext cx="122555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120" y="337418"/>
            <a:ext cx="1579563" cy="150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132" y="337418"/>
            <a:ext cx="1554163" cy="157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276872"/>
            <a:ext cx="1456592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25" y="2292410"/>
            <a:ext cx="1719263" cy="148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43546"/>
            <a:ext cx="1620876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7" y="4347630"/>
            <a:ext cx="1835150" cy="148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293" y="4174827"/>
            <a:ext cx="1511300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372" y="4224834"/>
            <a:ext cx="1652587" cy="173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682" y="4411365"/>
            <a:ext cx="135890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9" name="Picture 1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287" y="2483247"/>
            <a:ext cx="1815085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54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50289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Dokážeš k obrázkům přiřadit příbuzná slova?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Říkej, která slova sem nepatří. Odůvodni.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186531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1719263" cy="148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4"/>
            <a:ext cx="1652587" cy="173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3356992"/>
            <a:ext cx="22264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byčejný                         </a:t>
            </a:r>
          </a:p>
          <a:p>
            <a:r>
              <a:rPr lang="cs-CZ" sz="2400" dirty="0" smtClean="0"/>
              <a:t>Bystrouška                      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ývat                           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obytčí </a:t>
            </a:r>
            <a:endParaRPr lang="cs-CZ" sz="2400" dirty="0"/>
          </a:p>
          <a:p>
            <a:r>
              <a:rPr lang="cs-CZ" sz="2400" dirty="0" smtClean="0"/>
              <a:t>býčí kůže 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bytek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ábytkový 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ýček </a:t>
            </a:r>
          </a:p>
          <a:p>
            <a:r>
              <a:rPr lang="cs-CZ" sz="2400" dirty="0" smtClean="0"/>
              <a:t>neobyčejně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63888" y="3356992"/>
            <a:ext cx="87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obyčej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9872" y="372632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bystrý- nepatří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409565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ýt- nepatří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446498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obytek- nepatří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48343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52036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ýt - nepatří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5572984"/>
            <a:ext cx="1154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nábytek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19872" y="5942316"/>
            <a:ext cx="831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býk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6311648"/>
            <a:ext cx="1019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obyčej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944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84513"/>
            <a:ext cx="1579563" cy="150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05932"/>
            <a:ext cx="1511300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001" y="622761"/>
            <a:ext cx="1225550" cy="165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658332"/>
            <a:ext cx="1808509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2780928"/>
            <a:ext cx="193033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</a:t>
            </a:r>
            <a:r>
              <a:rPr lang="cs-CZ" sz="2400" dirty="0" smtClean="0"/>
              <a:t>abydlit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byvatelé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ylinkářství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obylí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ydliště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yl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ytná</a:t>
            </a:r>
          </a:p>
          <a:p>
            <a:r>
              <a:rPr lang="cs-CZ" sz="2400" dirty="0" smtClean="0"/>
              <a:t>obyvatelstvo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397882" y="2780928"/>
            <a:ext cx="86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bydlit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3150260"/>
            <a:ext cx="1215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obyvatel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97882" y="3519592"/>
            <a:ext cx="1798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ylina, nepatří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3888924"/>
            <a:ext cx="1072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kobyla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07705" y="4258256"/>
            <a:ext cx="918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bydlit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4627588"/>
            <a:ext cx="950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5" y="4996920"/>
            <a:ext cx="172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b</a:t>
            </a:r>
            <a:r>
              <a:rPr lang="cs-CZ" dirty="0" err="1" smtClean="0"/>
              <a:t>yt,nepatří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83768" y="5366252"/>
            <a:ext cx="1152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obyvatel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823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135890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6104"/>
            <a:ext cx="1554163" cy="157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787" y="727613"/>
            <a:ext cx="16224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727613"/>
            <a:ext cx="1835150" cy="148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2780928"/>
            <a:ext cx="186621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  <a:r>
              <a:rPr lang="cs-CZ" sz="2400" dirty="0" smtClean="0"/>
              <a:t>ytná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říbytkové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obytčí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ábytkářské</a:t>
            </a:r>
          </a:p>
          <a:p>
            <a:r>
              <a:rPr lang="cs-CZ" sz="2400" dirty="0"/>
              <a:t>B</a:t>
            </a:r>
            <a:r>
              <a:rPr lang="cs-CZ" sz="2400" smtClean="0"/>
              <a:t>ystrouška</a:t>
            </a:r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řibyslavské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ylinkářka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ýlí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byčejně</a:t>
            </a:r>
          </a:p>
          <a:p>
            <a:r>
              <a:rPr lang="cs-CZ" sz="2400" dirty="0" smtClean="0"/>
              <a:t>bystřina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780928"/>
            <a:ext cx="1695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yt, nepatří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55775" y="3150260"/>
            <a:ext cx="1549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příbytek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3519592"/>
            <a:ext cx="2349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obytek, nepatří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3888924"/>
            <a:ext cx="2187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ábytek, nepatří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4258256"/>
            <a:ext cx="1087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bystrý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4627588"/>
            <a:ext cx="1250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Přibyslav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4996920"/>
            <a:ext cx="952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bylina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5" y="5366252"/>
            <a:ext cx="1250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bylina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33761" y="5735584"/>
            <a:ext cx="2670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obyčej, nepatří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6104916"/>
            <a:ext cx="958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bystrý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4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187220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20688"/>
            <a:ext cx="196011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2924944"/>
            <a:ext cx="189026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  <a:r>
              <a:rPr lang="cs-CZ" sz="2400" dirty="0" smtClean="0"/>
              <a:t>ytovka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ýkovec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ýložravec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ystřit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obytkářství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ývat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obytka</a:t>
            </a:r>
          </a:p>
          <a:p>
            <a:r>
              <a:rPr lang="cs-CZ" sz="2400" dirty="0" smtClean="0"/>
              <a:t>bydliště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2924944"/>
            <a:ext cx="864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55776" y="3294276"/>
            <a:ext cx="2680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býk, nepatří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3663608"/>
            <a:ext cx="1874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ylina, nepatří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4032940"/>
            <a:ext cx="1880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ystrý, nepatří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71801" y="440227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dobytek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7" y="4771604"/>
            <a:ext cx="2450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být, nepatří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0" y="5140936"/>
            <a:ext cx="1013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dobytek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1" y="5510268"/>
            <a:ext cx="941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bydlit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971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32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Najdeš chybu ve vyjmenovaných slovech po b ? Jednotlivá slova odůvodni.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18012"/>
            <a:ext cx="3288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Venku bylo sychravé počasí.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287344"/>
            <a:ext cx="313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Zvířátka nesmíme nikdy být!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610509"/>
            <a:ext cx="3988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Opera Liška Bystrouška se mi líbila.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933675"/>
            <a:ext cx="2338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Hodiny </a:t>
            </a:r>
            <a:r>
              <a:rPr lang="cs-CZ" dirty="0" err="1" smtClean="0">
                <a:solidFill>
                  <a:srgbClr val="0070C0"/>
                </a:solidFill>
              </a:rPr>
              <a:t>byjí</a:t>
            </a:r>
            <a:r>
              <a:rPr lang="cs-CZ" dirty="0" smtClean="0">
                <a:solidFill>
                  <a:srgbClr val="0070C0"/>
                </a:solidFill>
              </a:rPr>
              <a:t> půlnoc.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2303007"/>
            <a:ext cx="3369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Ráno se narodilo kobylí mládě.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2672339"/>
            <a:ext cx="2747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Sčítal se počet </a:t>
            </a:r>
            <a:r>
              <a:rPr lang="cs-CZ" dirty="0" err="1" smtClean="0">
                <a:solidFill>
                  <a:srgbClr val="0070C0"/>
                </a:solidFill>
              </a:rPr>
              <a:t>obivatel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3041671"/>
            <a:ext cx="313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Kamila odbila domácí úkol.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3226337"/>
            <a:ext cx="2891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Tatínek  nabil pušku.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84389" y="918012"/>
            <a:ext cx="372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ylo – příbuzné slovo ke slovu být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1287344"/>
            <a:ext cx="4306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bít – není </a:t>
            </a:r>
            <a:r>
              <a:rPr lang="cs-CZ" dirty="0" err="1" smtClean="0"/>
              <a:t>vyjm</a:t>
            </a:r>
            <a:r>
              <a:rPr lang="cs-CZ" dirty="0" smtClean="0"/>
              <a:t>. ani příbuzné slovo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11960" y="1656676"/>
            <a:ext cx="4375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Bystrouška- příbuzné ke slovu bystrý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34384" y="1933675"/>
            <a:ext cx="4992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ijí – není </a:t>
            </a:r>
            <a:r>
              <a:rPr lang="cs-CZ" dirty="0" err="1" smtClean="0"/>
              <a:t>vyjm</a:t>
            </a:r>
            <a:r>
              <a:rPr lang="cs-CZ" dirty="0" smtClean="0"/>
              <a:t>. ani příbuzné slovo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4389" y="2303007"/>
            <a:ext cx="3591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obylí- příbuzné ke slovu kobyla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43150" y="2672339"/>
            <a:ext cx="399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byvatel- vyjmenované slovo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347865" y="3041671"/>
            <a:ext cx="4362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Odbyla- odbude- příbuzné ke slovu být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55776" y="3549502"/>
            <a:ext cx="357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nabil – není vyjmenované slovo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46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424936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b="1" dirty="0">
                <a:solidFill>
                  <a:prstClr val="black"/>
                </a:solidFill>
              </a:rPr>
              <a:t>Použité zdroje :</a:t>
            </a:r>
          </a:p>
          <a:p>
            <a:pPr lvl="0"/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Program Microsoft Office 2010</a:t>
            </a:r>
          </a:p>
          <a:p>
            <a:pPr lvl="0"/>
            <a:endParaRPr lang="cs-CZ" sz="1600" b="1" dirty="0">
              <a:solidFill>
                <a:prstClr val="black"/>
              </a:solidFill>
              <a:latin typeface="Verdana" pitchFamily="34" charset="0"/>
            </a:endParaRPr>
          </a:p>
          <a:p>
            <a:r>
              <a:rPr lang="cs-CZ" dirty="0" smtClean="0"/>
              <a:t>LOMEN BROS., NOME. </a:t>
            </a:r>
            <a:r>
              <a:rPr lang="cs-CZ" dirty="0" err="1" smtClean="0"/>
              <a:t>Soubor:Inuit</a:t>
            </a:r>
            <a:r>
              <a:rPr lang="cs-CZ" dirty="0" smtClean="0"/>
              <a:t> </a:t>
            </a:r>
            <a:r>
              <a:rPr lang="cs-CZ" dirty="0" err="1" smtClean="0"/>
              <a:t>women</a:t>
            </a:r>
            <a:r>
              <a:rPr lang="cs-CZ" dirty="0" smtClean="0"/>
              <a:t> 1907.jpg. In: </a:t>
            </a:r>
            <a:r>
              <a:rPr lang="cs-CZ" dirty="0" err="1" smtClean="0"/>
              <a:t>Wikipedia</a:t>
            </a:r>
            <a:r>
              <a:rPr lang="cs-CZ" dirty="0" smtClean="0"/>
              <a:t>: </a:t>
            </a:r>
            <a:r>
              <a:rPr lang="cs-CZ" dirty="0" err="1" smtClean="0"/>
              <a:t>the</a:t>
            </a:r>
            <a:r>
              <a:rPr lang="cs-CZ" dirty="0" smtClean="0"/>
              <a:t> free </a:t>
            </a:r>
            <a:r>
              <a:rPr lang="cs-CZ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6. 4. 2005, 17:35 31. 7. 2007, 10:46, 6. 1. 2008, 19:53 [cit. 2012-01-14]. Dostupné z: http://cs.wikipedia.org/wiki/Soubor:Inuit_women_1907.jpg </a:t>
            </a:r>
          </a:p>
          <a:p>
            <a:endParaRPr lang="cs-CZ" dirty="0" smtClean="0"/>
          </a:p>
          <a:p>
            <a:r>
              <a:rPr lang="cs-CZ" dirty="0" err="1" smtClean="0"/>
              <a:t>Soubor:Znak</a:t>
            </a:r>
            <a:r>
              <a:rPr lang="cs-CZ" dirty="0" smtClean="0"/>
              <a:t> města Přibyslav.jpg. In: </a:t>
            </a:r>
            <a:r>
              <a:rPr lang="cs-CZ" dirty="0" err="1" smtClean="0"/>
              <a:t>Wikipedia</a:t>
            </a:r>
            <a:r>
              <a:rPr lang="cs-CZ" dirty="0" smtClean="0"/>
              <a:t>: </a:t>
            </a:r>
            <a:r>
              <a:rPr lang="cs-CZ" dirty="0" err="1" smtClean="0"/>
              <a:t>the</a:t>
            </a:r>
            <a:r>
              <a:rPr lang="cs-CZ" dirty="0" smtClean="0"/>
              <a:t> free </a:t>
            </a:r>
            <a:r>
              <a:rPr lang="cs-CZ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7. 4. 2007, 21:24, 21. 3. 2008, 23:39 [cit. 2012-01-14]. Dostupné z: http://cs.wikipedia.org/wiki/Soubor:Znak_m%C4%9Bsta_P%C5%99ibyslav.jpg </a:t>
            </a:r>
          </a:p>
          <a:p>
            <a:endParaRPr lang="cs-CZ" dirty="0"/>
          </a:p>
          <a:p>
            <a:r>
              <a:rPr lang="cs-CZ" dirty="0" err="1" smtClean="0"/>
              <a:t>Soubor:Pribyslav</a:t>
            </a:r>
            <a:r>
              <a:rPr lang="cs-CZ" dirty="0" smtClean="0"/>
              <a:t> CZ flag.gif. In: </a:t>
            </a:r>
            <a:r>
              <a:rPr lang="cs-CZ" dirty="0" err="1" smtClean="0"/>
              <a:t>Wikipedia</a:t>
            </a:r>
            <a:r>
              <a:rPr lang="cs-CZ" dirty="0" smtClean="0"/>
              <a:t>: </a:t>
            </a:r>
            <a:r>
              <a:rPr lang="cs-CZ" dirty="0" err="1" smtClean="0"/>
              <a:t>the</a:t>
            </a:r>
            <a:r>
              <a:rPr lang="cs-CZ" dirty="0" smtClean="0"/>
              <a:t> free </a:t>
            </a:r>
            <a:r>
              <a:rPr lang="cs-CZ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21. 3. 2008, 23:51 [cit. 2012-01-14]. Dostupné z: http://cs.wikipedia.org/wiki/Soubor:Pribyslav_CZ_flag.gif </a:t>
            </a:r>
          </a:p>
          <a:p>
            <a:endParaRPr lang="cs-CZ" dirty="0" smtClean="0">
              <a:solidFill>
                <a:srgbClr val="0070C0"/>
              </a:solidFill>
            </a:endParaRPr>
          </a:p>
          <a:p>
            <a:pPr lvl="0"/>
            <a:endParaRPr lang="pt-BR" dirty="0">
              <a:solidFill>
                <a:srgbClr val="0070C0"/>
              </a:solidFill>
            </a:endParaRPr>
          </a:p>
          <a:p>
            <a:endParaRPr lang="pt-BR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70C0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30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224</TotalTime>
  <Words>605</Words>
  <Application>Microsoft Office PowerPoint</Application>
  <PresentationFormat>Předvádění na obrazovce (4:3)</PresentationFormat>
  <Paragraphs>160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Aerodynamika</vt:lpstr>
      <vt:lpstr>Prezentace aplikace PowerPoint</vt:lpstr>
      <vt:lpstr>Prezentace aplikace PowerPoint</vt:lpstr>
      <vt:lpstr>Prezentace aplikace PowerPoint</vt:lpstr>
      <vt:lpstr>Vyjmenovaná slova po B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Simča</dc:creator>
  <cp:lastModifiedBy>Simča</cp:lastModifiedBy>
  <cp:revision>28</cp:revision>
  <dcterms:created xsi:type="dcterms:W3CDTF">2012-01-14T05:39:38Z</dcterms:created>
  <dcterms:modified xsi:type="dcterms:W3CDTF">2012-02-28T16:07:52Z</dcterms:modified>
</cp:coreProperties>
</file>