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4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0B6591D-C527-479D-93C6-EBAE4828818C}">
          <p14:sldIdLst>
            <p14:sldId id="257"/>
            <p14:sldId id="258"/>
            <p14:sldId id="264"/>
            <p14:sldId id="259"/>
            <p14:sldId id="260"/>
            <p14:sldId id="261"/>
            <p14:sldId id="262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80" y="-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DUŠAN ČAMBALÍK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PLOŠTĚNCI 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</a:t>
          </a:r>
          <a:r>
            <a:rPr lang="cs-CZ" sz="1800" smtClean="0"/>
            <a:t>:</a:t>
          </a:r>
          <a:r>
            <a:rPr lang="cs-CZ" sz="1800" baseline="0" smtClean="0"/>
            <a:t> VY_32_INOVACE_691_PLOŠTĚNCI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0E109CBE-CC74-4E6F-8C8F-932355D62E2C}" type="presOf" srcId="{B651F6E3-6281-48DB-9319-2AEAFDAE7572}" destId="{619D679B-A015-4ECF-8348-D1034C574F40}" srcOrd="0" destOrd="0" presId="urn:microsoft.com/office/officeart/2005/8/layout/target3"/>
    <dgm:cxn modelId="{97BDEB18-25CB-430B-9C81-AFD87FFB322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508E9A9-61AC-4FA3-A4D7-2CA3FBC78CA6}" type="presOf" srcId="{D1D4F407-5343-4D3F-B5B9-D407B03CAEB4}" destId="{D005CE8C-CC26-4C3E-AC11-E15060ECD759}" srcOrd="0" destOrd="0" presId="urn:microsoft.com/office/officeart/2005/8/layout/target3"/>
    <dgm:cxn modelId="{0C211D48-313F-432C-88DE-3DEABD17EEA5}" type="presOf" srcId="{757F3AB3-0718-4624-B441-E567A8F0AB56}" destId="{333A1088-737F-45CB-B68E-254E46348037}" srcOrd="0" destOrd="0" presId="urn:microsoft.com/office/officeart/2005/8/layout/target3"/>
    <dgm:cxn modelId="{28B4720D-0FCA-450D-BF4E-E769766FBE36}" type="presOf" srcId="{D1B46980-6531-4606-95E6-44980827E919}" destId="{2BE915AB-18AA-4053-B92C-3BFC9ED204BB}" srcOrd="1" destOrd="0" presId="urn:microsoft.com/office/officeart/2005/8/layout/target3"/>
    <dgm:cxn modelId="{17A036E5-2E3F-4DFF-9207-3176510A60CF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10FC6E-8D2F-44D6-A19F-8E4B52ACD83E}" type="presOf" srcId="{D1D4F407-5343-4D3F-B5B9-D407B03CAEB4}" destId="{AED2198E-93D5-4001-81B4-73124B309672}" srcOrd="1" destOrd="0" presId="urn:microsoft.com/office/officeart/2005/8/layout/target3"/>
    <dgm:cxn modelId="{361FEDA7-3A6C-40DF-94A1-F78B559ACCA6}" type="presOf" srcId="{D8197B8C-B260-4A16-BDF4-0947B075E274}" destId="{5A5FFA88-C948-4069-8E93-59FA12366E83}" srcOrd="1" destOrd="0" presId="urn:microsoft.com/office/officeart/2005/8/layout/target3"/>
    <dgm:cxn modelId="{AB2AE7EC-C2E4-4E21-A88C-54567027E65B}" type="presOf" srcId="{23DE21E6-671D-41EF-A4B8-4CB61DD21CB9}" destId="{D765D62F-75B8-4F0E-BC22-04FC3BAECA31}" srcOrd="1" destOrd="0" presId="urn:microsoft.com/office/officeart/2005/8/layout/target3"/>
    <dgm:cxn modelId="{22AC6ADC-6FBB-4494-AA99-F10BED46A40F}" type="presOf" srcId="{B651F6E3-6281-48DB-9319-2AEAFDAE7572}" destId="{6BB5E863-4638-4E1D-BFDE-399D028AC4ED}" srcOrd="1" destOrd="0" presId="urn:microsoft.com/office/officeart/2005/8/layout/target3"/>
    <dgm:cxn modelId="{AAD51BD5-95A3-4A40-9618-8C49D06F3CE3}" type="presOf" srcId="{23DE21E6-671D-41EF-A4B8-4CB61DD21CB9}" destId="{20EFD393-BD0F-4866-BD5F-B29A45D964CD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EB5F29A-9474-4336-9EEB-E69DC25E0E66}" type="presParOf" srcId="{333A1088-737F-45CB-B68E-254E46348037}" destId="{F5ABB229-8D3B-4694-996A-96F23CF14429}" srcOrd="0" destOrd="0" presId="urn:microsoft.com/office/officeart/2005/8/layout/target3"/>
    <dgm:cxn modelId="{95E2BB81-677B-4EA8-BAA0-73CA3FDA6004}" type="presParOf" srcId="{333A1088-737F-45CB-B68E-254E46348037}" destId="{F41139FD-01EE-4571-8B17-4FB00FC51163}" srcOrd="1" destOrd="0" presId="urn:microsoft.com/office/officeart/2005/8/layout/target3"/>
    <dgm:cxn modelId="{39D33089-5DD6-44C1-9DCF-5560131073FA}" type="presParOf" srcId="{333A1088-737F-45CB-B68E-254E46348037}" destId="{D005CE8C-CC26-4C3E-AC11-E15060ECD759}" srcOrd="2" destOrd="0" presId="urn:microsoft.com/office/officeart/2005/8/layout/target3"/>
    <dgm:cxn modelId="{2667CC0B-2DDC-4AC2-9962-BF88CFCB9C35}" type="presParOf" srcId="{333A1088-737F-45CB-B68E-254E46348037}" destId="{2C702D82-9B77-49B7-9568-BB8EB47C3372}" srcOrd="3" destOrd="0" presId="urn:microsoft.com/office/officeart/2005/8/layout/target3"/>
    <dgm:cxn modelId="{AE80C186-59DF-4CCD-95E1-8E2B8C858B61}" type="presParOf" srcId="{333A1088-737F-45CB-B68E-254E46348037}" destId="{A52A0455-90FF-4808-ABD0-F02540D31D5A}" srcOrd="4" destOrd="0" presId="urn:microsoft.com/office/officeart/2005/8/layout/target3"/>
    <dgm:cxn modelId="{A57F8587-9400-4537-90A9-70684ABB2F40}" type="presParOf" srcId="{333A1088-737F-45CB-B68E-254E46348037}" destId="{6140AFEC-043D-4C43-A2F9-D0F5331DF3A3}" srcOrd="5" destOrd="0" presId="urn:microsoft.com/office/officeart/2005/8/layout/target3"/>
    <dgm:cxn modelId="{3BABBCBE-B247-48AB-8931-B3A2AD4345E0}" type="presParOf" srcId="{333A1088-737F-45CB-B68E-254E46348037}" destId="{9358AC05-5D7D-4327-9F80-1AD486AEA664}" srcOrd="6" destOrd="0" presId="urn:microsoft.com/office/officeart/2005/8/layout/target3"/>
    <dgm:cxn modelId="{E53C3D5A-0D35-4300-8598-0EBBECEF20EB}" type="presParOf" srcId="{333A1088-737F-45CB-B68E-254E46348037}" destId="{313FC574-E1CD-4FB4-B054-0B805CE0447D}" srcOrd="7" destOrd="0" presId="urn:microsoft.com/office/officeart/2005/8/layout/target3"/>
    <dgm:cxn modelId="{6FAA139B-6F69-47DF-91AD-1D954EDB915A}" type="presParOf" srcId="{333A1088-737F-45CB-B68E-254E46348037}" destId="{619D679B-A015-4ECF-8348-D1034C574F40}" srcOrd="8" destOrd="0" presId="urn:microsoft.com/office/officeart/2005/8/layout/target3"/>
    <dgm:cxn modelId="{901E5ED7-AF80-434F-A940-2EB8812CC18E}" type="presParOf" srcId="{333A1088-737F-45CB-B68E-254E46348037}" destId="{322283A8-4A27-4CDA-BAE3-F381106A9174}" srcOrd="9" destOrd="0" presId="urn:microsoft.com/office/officeart/2005/8/layout/target3"/>
    <dgm:cxn modelId="{105E9610-5A70-4A17-BF6D-A1CDC4FDA7ED}" type="presParOf" srcId="{333A1088-737F-45CB-B68E-254E46348037}" destId="{FFC9F71D-1B4F-4AD9-A4A6-86ADEFC8AF5C}" srcOrd="10" destOrd="0" presId="urn:microsoft.com/office/officeart/2005/8/layout/target3"/>
    <dgm:cxn modelId="{2EDB7C2D-8C34-4511-8017-22809FA7AC69}" type="presParOf" srcId="{333A1088-737F-45CB-B68E-254E46348037}" destId="{25B08C86-7E15-44DC-BE7F-FFB55DD49D12}" srcOrd="11" destOrd="0" presId="urn:microsoft.com/office/officeart/2005/8/layout/target3"/>
    <dgm:cxn modelId="{DB082C4A-0E1D-4F63-A1F5-13828D4D9113}" type="presParOf" srcId="{333A1088-737F-45CB-B68E-254E46348037}" destId="{B802C839-24C6-47E7-BAF8-A79343132CBC}" srcOrd="12" destOrd="0" presId="urn:microsoft.com/office/officeart/2005/8/layout/target3"/>
    <dgm:cxn modelId="{5DF7BA1E-6A2E-407C-9DB9-6CA8FADC8ED3}" type="presParOf" srcId="{333A1088-737F-45CB-B68E-254E46348037}" destId="{10B0AAF3-16BE-4B9A-A567-5D5A0E0FD953}" srcOrd="13" destOrd="0" presId="urn:microsoft.com/office/officeart/2005/8/layout/target3"/>
    <dgm:cxn modelId="{334C7DA0-0C2E-4DF3-8869-3BB4980C0585}" type="presParOf" srcId="{333A1088-737F-45CB-B68E-254E46348037}" destId="{20EFD393-BD0F-4866-BD5F-B29A45D964CD}" srcOrd="14" destOrd="0" presId="urn:microsoft.com/office/officeart/2005/8/layout/target3"/>
    <dgm:cxn modelId="{76975A03-5E77-431B-AF75-E96546882E0F}" type="presParOf" srcId="{333A1088-737F-45CB-B68E-254E46348037}" destId="{AED2198E-93D5-4001-81B4-73124B309672}" srcOrd="15" destOrd="0" presId="urn:microsoft.com/office/officeart/2005/8/layout/target3"/>
    <dgm:cxn modelId="{C7DF5822-80CD-498D-A93A-9524AB2B376D}" type="presParOf" srcId="{333A1088-737F-45CB-B68E-254E46348037}" destId="{2BE915AB-18AA-4053-B92C-3BFC9ED204BB}" srcOrd="16" destOrd="0" presId="urn:microsoft.com/office/officeart/2005/8/layout/target3"/>
    <dgm:cxn modelId="{0B2E630D-A736-46C9-B482-86BDBEAD6869}" type="presParOf" srcId="{333A1088-737F-45CB-B68E-254E46348037}" destId="{6BB5E863-4638-4E1D-BFDE-399D028AC4ED}" srcOrd="17" destOrd="0" presId="urn:microsoft.com/office/officeart/2005/8/layout/target3"/>
    <dgm:cxn modelId="{197D3EB4-5673-4BE3-BAD7-713117BA152A}" type="presParOf" srcId="{333A1088-737F-45CB-B68E-254E46348037}" destId="{5A5FFA88-C948-4069-8E93-59FA12366E83}" srcOrd="18" destOrd="0" presId="urn:microsoft.com/office/officeart/2005/8/layout/target3"/>
    <dgm:cxn modelId="{7884937A-C48A-4F48-B44C-A2D8C89EBE14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DUŠAN ČAMBALÍK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</a:t>
          </a:r>
          <a:r>
            <a:rPr lang="cs-CZ" sz="1800" kern="1200" baseline="0" smtClean="0"/>
            <a:t> VY_32_INOVACE_691_PLOŠTĚNCI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PLOŠTĚNCI 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E8370-D85B-497B-9BE2-95DB17158554}" type="datetimeFigureOut">
              <a:rPr lang="de-DE" smtClean="0"/>
              <a:t>13.12.2013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2D2-BDF7-4E40-8B62-7A313580F344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45490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E8370-D85B-497B-9BE2-95DB17158554}" type="datetimeFigureOut">
              <a:rPr lang="de-DE" smtClean="0"/>
              <a:t>13.12.2013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2D2-BDF7-4E40-8B62-7A313580F344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50162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E8370-D85B-497B-9BE2-95DB17158554}" type="datetimeFigureOut">
              <a:rPr lang="de-DE" smtClean="0"/>
              <a:t>13.12.2013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2D2-BDF7-4E40-8B62-7A313580F344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72487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E8370-D85B-497B-9BE2-95DB17158554}" type="datetimeFigureOut">
              <a:rPr lang="de-DE" smtClean="0"/>
              <a:t>13.12.2013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2D2-BDF7-4E40-8B62-7A313580F344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3859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E8370-D85B-497B-9BE2-95DB17158554}" type="datetimeFigureOut">
              <a:rPr lang="de-DE" smtClean="0"/>
              <a:t>13.12.2013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2D2-BDF7-4E40-8B62-7A313580F344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72263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E8370-D85B-497B-9BE2-95DB17158554}" type="datetimeFigureOut">
              <a:rPr lang="de-DE" smtClean="0"/>
              <a:t>13.12.2013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2D2-BDF7-4E40-8B62-7A313580F344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10574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E8370-D85B-497B-9BE2-95DB17158554}" type="datetimeFigureOut">
              <a:rPr lang="de-DE" smtClean="0"/>
              <a:t>13.12.2013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2D2-BDF7-4E40-8B62-7A313580F344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60180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E8370-D85B-497B-9BE2-95DB17158554}" type="datetimeFigureOut">
              <a:rPr lang="de-DE" smtClean="0"/>
              <a:t>13.12.2013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2D2-BDF7-4E40-8B62-7A313580F344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13542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E8370-D85B-497B-9BE2-95DB17158554}" type="datetimeFigureOut">
              <a:rPr lang="de-DE" smtClean="0"/>
              <a:t>13.12.2013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2D2-BDF7-4E40-8B62-7A313580F344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95459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E8370-D85B-497B-9BE2-95DB17158554}" type="datetimeFigureOut">
              <a:rPr lang="de-DE" smtClean="0"/>
              <a:t>13.12.2013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2D2-BDF7-4E40-8B62-7A313580F344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73427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E8370-D85B-497B-9BE2-95DB17158554}" type="datetimeFigureOut">
              <a:rPr lang="de-DE" smtClean="0"/>
              <a:t>13.12.2013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2D2-BDF7-4E40-8B62-7A313580F344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03104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E8370-D85B-497B-9BE2-95DB17158554}" type="datetimeFigureOut">
              <a:rPr lang="de-DE" smtClean="0"/>
              <a:t>13.12.2013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2D2D2-BDF7-4E40-8B62-7A313580F344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54891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81630996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307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ANOTACE</a:t>
            </a:r>
            <a:endParaRPr lang="de-DE" u="sng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Materiál je určen pro žáky 2. stupně ZŠ v předmětu přírodopis. Materiál je určený pro výklad a procvičení hlavních znaků ploštěnců. Součástí je aktivita v podobě vytváření logických dvojic.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76314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Datum vytvoření:</a:t>
            </a:r>
            <a:r>
              <a:rPr lang="cs-CZ" dirty="0" smtClean="0"/>
              <a:t> 10.4.2013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u="sng" dirty="0" smtClean="0"/>
              <a:t>Klíčová slova:</a:t>
            </a:r>
            <a:r>
              <a:rPr lang="cs-CZ" dirty="0" smtClean="0"/>
              <a:t> regenerace, dvoustranná souměrnost, parazit, hermafrodit, mezihostitel</a:t>
            </a:r>
            <a:endParaRPr lang="cs-CZ" u="sng" dirty="0" smtClean="0"/>
          </a:p>
          <a:p>
            <a:pPr marL="0" indent="0">
              <a:buNone/>
            </a:pPr>
            <a:endParaRPr lang="de-DE" u="sng" dirty="0"/>
          </a:p>
        </p:txBody>
      </p:sp>
    </p:spTree>
    <p:extLst>
      <p:ext uri="{BB962C8B-B14F-4D97-AF65-F5344CB8AC3E}">
        <p14:creationId xmlns:p14="http://schemas.microsoft.com/office/powerpoint/2010/main" val="1773882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PLOŠTĚNCI</a:t>
            </a:r>
            <a:endParaRPr lang="de-DE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</a:t>
            </a:r>
            <a:r>
              <a:rPr lang="cs-CZ" dirty="0" smtClean="0"/>
              <a:t>ají </a:t>
            </a:r>
            <a:r>
              <a:rPr lang="cs-CZ" b="1" dirty="0" smtClean="0"/>
              <a:t>zploštělé tělo</a:t>
            </a:r>
          </a:p>
          <a:p>
            <a:r>
              <a:rPr lang="cs-CZ" dirty="0"/>
              <a:t>j</a:t>
            </a:r>
            <a:r>
              <a:rPr lang="cs-CZ" dirty="0" smtClean="0"/>
              <a:t>sou </a:t>
            </a:r>
            <a:r>
              <a:rPr lang="cs-CZ" b="1" dirty="0" smtClean="0"/>
              <a:t>dvoustraně souměrní</a:t>
            </a:r>
          </a:p>
          <a:p>
            <a:r>
              <a:rPr lang="cs-CZ" dirty="0"/>
              <a:t>m</a:t>
            </a:r>
            <a:r>
              <a:rPr lang="cs-CZ" dirty="0" smtClean="0"/>
              <a:t>ají schopnost </a:t>
            </a:r>
            <a:r>
              <a:rPr lang="cs-CZ" b="1" dirty="0" smtClean="0"/>
              <a:t>regenerace</a:t>
            </a:r>
            <a:r>
              <a:rPr lang="cs-CZ" dirty="0" smtClean="0"/>
              <a:t> – schopnost obnovy</a:t>
            </a:r>
          </a:p>
          <a:p>
            <a:r>
              <a:rPr lang="cs-CZ" dirty="0"/>
              <a:t>ž</a:t>
            </a:r>
            <a:r>
              <a:rPr lang="cs-CZ" dirty="0" smtClean="0"/>
              <a:t>ijí ve vodním prostředí, ve vlhku, někteří jsou </a:t>
            </a:r>
            <a:r>
              <a:rPr lang="cs-CZ" b="1" dirty="0" smtClean="0"/>
              <a:t>parazité</a:t>
            </a:r>
          </a:p>
          <a:p>
            <a:r>
              <a:rPr lang="cs-CZ" b="1" dirty="0"/>
              <a:t>v</a:t>
            </a:r>
            <a:r>
              <a:rPr lang="cs-CZ" b="1" dirty="0" smtClean="0"/>
              <a:t>nitřní parazité </a:t>
            </a:r>
            <a:r>
              <a:rPr lang="cs-CZ" dirty="0" smtClean="0"/>
              <a:t>– živočichové žijící v tělech živočichů a živící se na úkor svého hostitele</a:t>
            </a:r>
          </a:p>
          <a:p>
            <a:r>
              <a:rPr lang="cs-CZ" dirty="0"/>
              <a:t>d</a:t>
            </a:r>
            <a:r>
              <a:rPr lang="cs-CZ" dirty="0" smtClean="0"/>
              <a:t>ýchají celým povrchem těla</a:t>
            </a:r>
          </a:p>
          <a:p>
            <a:r>
              <a:rPr lang="cs-CZ" dirty="0"/>
              <a:t>j</a:t>
            </a:r>
            <a:r>
              <a:rPr lang="cs-CZ" dirty="0" smtClean="0"/>
              <a:t>sou to obojetníci – </a:t>
            </a:r>
            <a:r>
              <a:rPr lang="cs-CZ" b="1" dirty="0" smtClean="0"/>
              <a:t>hermafrodité</a:t>
            </a:r>
          </a:p>
          <a:p>
            <a:pPr marL="0" indent="0">
              <a:buNone/>
            </a:pP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188857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ZÁSTUPCI</a:t>
            </a:r>
            <a:endParaRPr lang="de-DE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PLOŠTĚNKA POTOČNÍ</a:t>
            </a:r>
          </a:p>
          <a:p>
            <a:r>
              <a:rPr lang="cs-CZ" dirty="0"/>
              <a:t>p</a:t>
            </a:r>
            <a:r>
              <a:rPr lang="cs-CZ" dirty="0" smtClean="0"/>
              <a:t>od kameny v čistých potocích</a:t>
            </a:r>
          </a:p>
          <a:p>
            <a:r>
              <a:rPr lang="cs-CZ" dirty="0"/>
              <a:t>m</a:t>
            </a:r>
            <a:r>
              <a:rPr lang="cs-CZ" dirty="0" smtClean="0"/>
              <a:t>á vychlípitelný hltan</a:t>
            </a:r>
          </a:p>
          <a:p>
            <a:pPr marL="0" indent="0">
              <a:buNone/>
            </a:pPr>
            <a:r>
              <a:rPr lang="cs-CZ" u="sng" dirty="0" smtClean="0"/>
              <a:t>TASEMNICE BEZBRANNÁ</a:t>
            </a:r>
          </a:p>
          <a:p>
            <a:r>
              <a:rPr lang="cs-CZ" dirty="0"/>
              <a:t>v</a:t>
            </a:r>
            <a:r>
              <a:rPr lang="cs-CZ" dirty="0" smtClean="0"/>
              <a:t>yskytuje se v těle člověka</a:t>
            </a:r>
          </a:p>
          <a:p>
            <a:r>
              <a:rPr lang="cs-CZ" dirty="0"/>
              <a:t>m</a:t>
            </a:r>
            <a:r>
              <a:rPr lang="cs-CZ" dirty="0" smtClean="0"/>
              <a:t>ezihostitelem je hovězí dobytek</a:t>
            </a:r>
          </a:p>
          <a:p>
            <a:r>
              <a:rPr lang="cs-CZ" dirty="0"/>
              <a:t>t</a:t>
            </a:r>
            <a:r>
              <a:rPr lang="cs-CZ" dirty="0" smtClean="0"/>
              <a:t>ělo je článkované</a:t>
            </a:r>
          </a:p>
          <a:p>
            <a:r>
              <a:rPr lang="cs-CZ" dirty="0"/>
              <a:t>n</a:t>
            </a:r>
            <a:r>
              <a:rPr lang="cs-CZ" dirty="0" smtClean="0"/>
              <a:t>a hlavičce jsou přísavky</a:t>
            </a:r>
          </a:p>
          <a:p>
            <a:r>
              <a:rPr lang="cs-CZ" dirty="0"/>
              <a:t>n</a:t>
            </a:r>
            <a:r>
              <a:rPr lang="cs-CZ" dirty="0" smtClean="0"/>
              <a:t>emá trávicí soustavu – přijímá živiny celým povrchem těla</a:t>
            </a:r>
          </a:p>
          <a:p>
            <a:r>
              <a:rPr lang="cs-CZ" dirty="0"/>
              <a:t>t</a:t>
            </a:r>
            <a:r>
              <a:rPr lang="cs-CZ" dirty="0" smtClean="0"/>
              <a:t>asemnice je obojetník – hermafrodit</a:t>
            </a:r>
          </a:p>
          <a:p>
            <a:r>
              <a:rPr lang="cs-CZ" dirty="0"/>
              <a:t>p</a:t>
            </a:r>
            <a:r>
              <a:rPr lang="cs-CZ" dirty="0" smtClean="0"/>
              <a:t>oslední články těla obsahují oplozená vajíčka</a:t>
            </a:r>
          </a:p>
          <a:p>
            <a:r>
              <a:rPr lang="cs-CZ" dirty="0" smtClean="0"/>
              <a:t>klidové stadium – boubel</a:t>
            </a:r>
          </a:p>
          <a:p>
            <a:r>
              <a:rPr lang="cs-CZ" dirty="0"/>
              <a:t>p</a:t>
            </a:r>
            <a:r>
              <a:rPr lang="cs-CZ" dirty="0" smtClean="0"/>
              <a:t>ředcházení nákazy – veterinární kontrola masa, tepelná úprava masa</a:t>
            </a:r>
          </a:p>
          <a:p>
            <a:pPr marL="0" indent="0">
              <a:buNone/>
            </a:pPr>
            <a:r>
              <a:rPr lang="cs-CZ" u="sng" dirty="0" smtClean="0"/>
              <a:t>TASEMNICE DLOUHOČLENNÁ</a:t>
            </a:r>
          </a:p>
          <a:p>
            <a:r>
              <a:rPr lang="cs-CZ" dirty="0"/>
              <a:t>m</a:t>
            </a:r>
            <a:r>
              <a:rPr lang="cs-CZ" dirty="0" smtClean="0"/>
              <a:t>ezihostitelem je prase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295902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TASEMNICE - HLAVIČKA</a:t>
            </a:r>
            <a:endParaRPr lang="de-DE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de-DE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83221"/>
            <a:ext cx="7620000" cy="441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6488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1124744"/>
            <a:ext cx="158417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REGENERACE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988840"/>
            <a:ext cx="1080120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PARAZIT</a:t>
            </a:r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780928"/>
            <a:ext cx="158417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HERMAFRODIT</a:t>
            </a:r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3645024"/>
            <a:ext cx="1584176" cy="646331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MEZIHOSTITEL TASEMNICE</a:t>
            </a:r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4509120"/>
            <a:ext cx="1080120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BOUBEL</a:t>
            </a:r>
            <a:endParaRPr lang="de-DE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5404574"/>
            <a:ext cx="3240360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DVOUSTRANNÁ SOUMĚRNOST</a:t>
            </a:r>
            <a:endParaRPr lang="de-DE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92704" y="5404574"/>
            <a:ext cx="2808312" cy="36933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SCHOPNOST OBNOVY</a:t>
            </a:r>
            <a:endParaRPr lang="de-DE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92704" y="1988840"/>
            <a:ext cx="3240360" cy="36933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KLIDOVÉ STADIUM TASEMNICE</a:t>
            </a:r>
            <a:endParaRPr lang="de-DE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92704" y="1124744"/>
            <a:ext cx="2952328" cy="36933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OBOJETNÍK</a:t>
            </a:r>
            <a:endParaRPr lang="de-DE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92704" y="3645024"/>
            <a:ext cx="3096344" cy="646331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TĚLO MŮŽEME ROZDĚLIT NA DVĚ SCHODNÉ ČÁSTI</a:t>
            </a:r>
            <a:endParaRPr lang="de-DE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64712" y="4509120"/>
            <a:ext cx="1404156" cy="36933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CIZOPASNÍK</a:t>
            </a:r>
            <a:endParaRPr lang="de-DE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92704" y="2780928"/>
            <a:ext cx="1548172" cy="36933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KRÁVA, PRASE</a:t>
            </a:r>
            <a:endParaRPr lang="de-DE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32656"/>
            <a:ext cx="734481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u="sng" dirty="0" smtClean="0"/>
              <a:t>POSPOJUJ LOGICKÉ DVOJICE</a:t>
            </a:r>
            <a:endParaRPr lang="de-DE" sz="2500" u="sng" dirty="0"/>
          </a:p>
        </p:txBody>
      </p:sp>
    </p:spTree>
    <p:extLst>
      <p:ext uri="{BB962C8B-B14F-4D97-AF65-F5344CB8AC3E}">
        <p14:creationId xmlns:p14="http://schemas.microsoft.com/office/powerpoint/2010/main" val="1882507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OBRÁZKY:</a:t>
            </a:r>
          </a:p>
          <a:p>
            <a:pPr marL="0" indent="0">
              <a:buNone/>
            </a:pPr>
            <a:r>
              <a:rPr lang="pl-PL" dirty="0"/>
              <a:t>PETWOE. </a:t>
            </a:r>
            <a:r>
              <a:rPr lang="pl-PL" i="1" dirty="0"/>
              <a:t>http://cs.wikipedia.org/</a:t>
            </a:r>
            <a:r>
              <a:rPr lang="pl-PL" dirty="0"/>
              <a:t> [online]. [cit. 26.6.2013]. Dostupný na WWW: http://</a:t>
            </a:r>
            <a:r>
              <a:rPr lang="pl-PL" dirty="0" smtClean="0"/>
              <a:t>cs.wikipedia.org/wiki/Soubor:Kopf_bewaffneter_Bandwurm-drawing.jpg</a:t>
            </a:r>
          </a:p>
          <a:p>
            <a:pPr marL="0" indent="0">
              <a:buNone/>
            </a:pPr>
            <a:endParaRPr lang="pl-PL" dirty="0"/>
          </a:p>
          <a:p>
            <a:pPr marL="0" indent="0">
              <a:buNone/>
            </a:pPr>
            <a:r>
              <a:rPr lang="cs-CZ" dirty="0" smtClean="0"/>
              <a:t>Program </a:t>
            </a:r>
            <a:r>
              <a:rPr lang="cs-CZ" smtClean="0"/>
              <a:t>MS Office 2010</a:t>
            </a:r>
            <a:endParaRPr lang="de-DE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POUŽITÉ ZDROJE:</a:t>
            </a:r>
            <a:endParaRPr lang="de-DE" u="sng" dirty="0"/>
          </a:p>
        </p:txBody>
      </p:sp>
    </p:spTree>
    <p:extLst>
      <p:ext uri="{BB962C8B-B14F-4D97-AF65-F5344CB8AC3E}">
        <p14:creationId xmlns:p14="http://schemas.microsoft.com/office/powerpoint/2010/main" val="8046375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231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PLOŠTĚNCI</vt:lpstr>
      <vt:lpstr>ZÁSTUPCI</vt:lpstr>
      <vt:lpstr>TASEMNICE - HLAVIČKA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Čambalíkovi</dc:creator>
  <cp:lastModifiedBy>Adam</cp:lastModifiedBy>
  <cp:revision>10</cp:revision>
  <dcterms:created xsi:type="dcterms:W3CDTF">2013-06-26T19:40:00Z</dcterms:created>
  <dcterms:modified xsi:type="dcterms:W3CDTF">2013-12-13T12:07:04Z</dcterms:modified>
</cp:coreProperties>
</file>