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3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F6494-ADEF-4A10-A06C-4CA2B17DE01A}" type="datetimeFigureOut">
              <a:rPr lang="cs-CZ" smtClean="0"/>
              <a:t>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14B035-C1B2-43F3-AA8D-78D92C59CAD6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9180751"/>
              </p:ext>
            </p:extLst>
          </p:nvPr>
        </p:nvGraphicFramePr>
        <p:xfrm>
          <a:off x="395536" y="5229200"/>
          <a:ext cx="8424936" cy="1402080"/>
        </p:xfrm>
        <a:graphic>
          <a:graphicData uri="http://schemas.openxmlformats.org/drawingml/2006/table">
            <a:tbl>
              <a:tblPr/>
              <a:tblGrid>
                <a:gridCol w="2550669"/>
                <a:gridCol w="5874267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Fyzika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VY_32_INOVACE_01_Fyzika- úvod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247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FYZIKA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222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?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Co je to fyzika?</a:t>
            </a:r>
          </a:p>
          <a:p>
            <a:pPr algn="ctr"/>
            <a:endParaRPr lang="cs-CZ" b="1" dirty="0" smtClean="0"/>
          </a:p>
          <a:p>
            <a:pPr algn="ctr"/>
            <a:r>
              <a:rPr lang="cs-CZ" sz="4000" b="1" dirty="0" smtClean="0"/>
              <a:t>Čím se fyzika zabývá?</a:t>
            </a:r>
          </a:p>
          <a:p>
            <a:pPr marL="0" indent="0" algn="ctr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087457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040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908721"/>
            <a:ext cx="7125112" cy="4950078"/>
          </a:xfrm>
        </p:spPr>
        <p:txBody>
          <a:bodyPr>
            <a:normAutofit fontScale="40000" lnSpcReduction="20000"/>
          </a:bodyPr>
          <a:lstStyle/>
          <a:p>
            <a:r>
              <a:rPr lang="cs-CZ" sz="7300" b="1" u="sng" dirty="0" smtClean="0"/>
              <a:t>Fyzika</a:t>
            </a:r>
            <a:r>
              <a:rPr lang="cs-CZ" sz="7300" dirty="0" smtClean="0"/>
              <a:t> je věda (přírodní věda), která zkoumá jevy a zákonitosti, které probíhají v přírodě: </a:t>
            </a:r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    -pohyb věcí</a:t>
            </a:r>
          </a:p>
          <a:p>
            <a:pPr marL="0" indent="0">
              <a:buNone/>
            </a:pPr>
            <a:r>
              <a:rPr lang="cs-CZ" sz="6000" dirty="0" smtClean="0"/>
              <a:t>    -změnu tvaru</a:t>
            </a:r>
          </a:p>
          <a:p>
            <a:pPr marL="0" indent="0">
              <a:buNone/>
            </a:pPr>
            <a:r>
              <a:rPr lang="cs-CZ" sz="6000" dirty="0" smtClean="0"/>
              <a:t>    -síly</a:t>
            </a:r>
          </a:p>
          <a:p>
            <a:pPr marL="0" indent="0">
              <a:buNone/>
            </a:pPr>
            <a:r>
              <a:rPr lang="cs-CZ" sz="6000" dirty="0" smtClean="0"/>
              <a:t>    -teplo, světlo, zvuk</a:t>
            </a:r>
          </a:p>
          <a:p>
            <a:pPr marL="0" indent="0">
              <a:buNone/>
            </a:pPr>
            <a:r>
              <a:rPr lang="cs-CZ" sz="6000" dirty="0" smtClean="0"/>
              <a:t>    -elektřinu a magnety</a:t>
            </a:r>
          </a:p>
          <a:p>
            <a:pPr marL="0" indent="0">
              <a:buNone/>
            </a:pPr>
            <a:r>
              <a:rPr lang="cs-CZ" sz="6000" dirty="0" smtClean="0"/>
              <a:t>    -složení látek  apod.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42506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u="sng" dirty="0" smtClean="0"/>
              <a:t>Hlavní pracovní postupy: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1) pozorování</a:t>
            </a:r>
          </a:p>
          <a:p>
            <a:pPr marL="0" indent="0">
              <a:buNone/>
            </a:pPr>
            <a:r>
              <a:rPr lang="cs-CZ" sz="2800" dirty="0" smtClean="0"/>
              <a:t>2) měření </a:t>
            </a:r>
          </a:p>
          <a:p>
            <a:pPr marL="0" indent="0">
              <a:buNone/>
            </a:pPr>
            <a:r>
              <a:rPr lang="cs-CZ" sz="2800" dirty="0" smtClean="0"/>
              <a:t>3) pokus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Během staletí lidé odhalili fyzikální zákony, které vysvětlují jevy v přírodě.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? Znáš nějaké fyzikální zákony?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? Znáš nějaké významné fyziky?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33885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504056"/>
          </a:xfrm>
        </p:spPr>
        <p:txBody>
          <a:bodyPr/>
          <a:lstStyle/>
          <a:p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412777"/>
            <a:ext cx="7125112" cy="496855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G. Galilei-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astronom a matematik, sestavil dalekohled</a:t>
            </a:r>
            <a:endParaRPr lang="cs-CZ" sz="6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I. Newton-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Newtonovy pohybové zákony, zákon všeobecné gravitace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A. Volta-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zakladatel nauky o el. proudu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A. M. Ampér-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odlišil pojmy el. napětí a el. proud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B. Pascal-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zkoumal tlak v kapalinách, Pascalův zákon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Archimedes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- Archimédův zákon- popisuje vztlakovou sílu v kapalinách a v plynech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E. </a:t>
            </a:r>
            <a:r>
              <a:rPr lang="cs-CZ" sz="6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Torricelli</a:t>
            </a: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objevil atmosférický tlak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J. P.  Joule-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jeden z objevitelů zákona zachování energie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J. Watt-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jeden z konstruktérů parního stroje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G. S. Ohm-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Ohmův zákon-ukazuje závislost proudu na napětí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H. R. Herz-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experimentálně prokázal existenci elektromagnetických vln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M. Faraday-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objevil elektromagnetickou indukci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J. C. Maxwell-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vysvětlil fyzikální podstatu světla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W. C. </a:t>
            </a:r>
            <a:r>
              <a:rPr lang="cs-CZ" sz="6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Röntgen</a:t>
            </a: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r. 1895 objevil pronikavé neviditelné záření- rentgenové záření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E. </a:t>
            </a:r>
            <a:r>
              <a:rPr lang="cs-CZ" sz="6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Rutherford</a:t>
            </a: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objevil atomové jádro, zakladatel jaderné fyziky, zkoumal radioaktivitu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A. H. Becquerel- 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objevil radioaktivitu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M. C. </a:t>
            </a:r>
            <a:r>
              <a:rPr lang="cs-CZ" sz="6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Sklodowská</a:t>
            </a: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zkoumala radioaktivitu</a:t>
            </a:r>
          </a:p>
          <a:p>
            <a:pPr marL="0" indent="0">
              <a:buNone/>
            </a:pPr>
            <a:r>
              <a:rPr lang="cs-CZ" sz="6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A. Einstein- </a:t>
            </a:r>
            <a:r>
              <a:rPr lang="cs-CZ" sz="6400" dirty="0" smtClean="0">
                <a:latin typeface="Arial" pitchFamily="34" charset="0"/>
                <a:cs typeface="Arial" pitchFamily="34" charset="0"/>
              </a:rPr>
              <a:t>vytvořit teorii relativity</a:t>
            </a:r>
          </a:p>
          <a:p>
            <a:pPr marL="514350" indent="-514350">
              <a:buAutoNum type="alphaUcPeriod"/>
            </a:pPr>
            <a:endParaRPr lang="cs-CZ" sz="2800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7341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u="sng" dirty="0" smtClean="0"/>
              <a:t>Rozdělení fyziky:</a:t>
            </a:r>
            <a:r>
              <a:rPr lang="cs-CZ" u="sng" dirty="0" smtClean="0"/>
              <a:t/>
            </a:r>
            <a:br>
              <a:rPr lang="cs-CZ" u="sng" dirty="0" smtClean="0"/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1) </a:t>
            </a:r>
            <a:r>
              <a:rPr lang="cs-CZ" sz="2400" b="1" dirty="0" smtClean="0">
                <a:solidFill>
                  <a:schemeClr val="bg1"/>
                </a:solidFill>
              </a:rPr>
              <a:t>MECHANIKA</a:t>
            </a:r>
            <a:r>
              <a:rPr lang="cs-CZ" sz="2400" dirty="0" smtClean="0"/>
              <a:t>- zabývá se pohybem a jeho příčinami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2) </a:t>
            </a:r>
            <a:r>
              <a:rPr lang="cs-CZ" sz="2400" b="1" dirty="0" smtClean="0">
                <a:solidFill>
                  <a:schemeClr val="bg1"/>
                </a:solidFill>
              </a:rPr>
              <a:t>OPTIKA</a:t>
            </a:r>
            <a:r>
              <a:rPr lang="cs-CZ" sz="2400" dirty="0" smtClean="0"/>
              <a:t>- nauka o světle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3) </a:t>
            </a:r>
            <a:r>
              <a:rPr lang="cs-CZ" sz="2400" b="1" dirty="0" smtClean="0">
                <a:solidFill>
                  <a:schemeClr val="bg1"/>
                </a:solidFill>
              </a:rPr>
              <a:t>JADERNÁ FYZIKA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4) </a:t>
            </a:r>
            <a:r>
              <a:rPr lang="cs-CZ" sz="2400" b="1" dirty="0" smtClean="0">
                <a:solidFill>
                  <a:schemeClr val="bg1"/>
                </a:solidFill>
              </a:rPr>
              <a:t>TERMIKA</a:t>
            </a: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dirty="0" smtClean="0"/>
              <a:t>zabývá se zkoumáním tepla a tepelných jevů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5) </a:t>
            </a:r>
            <a:r>
              <a:rPr lang="cs-CZ" sz="2400" b="1" dirty="0" smtClean="0">
                <a:solidFill>
                  <a:schemeClr val="bg1"/>
                </a:solidFill>
              </a:rPr>
              <a:t>AKUSTIKA</a:t>
            </a: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dirty="0" smtClean="0"/>
              <a:t>zabývá se zvukovými jevy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6) </a:t>
            </a:r>
            <a:r>
              <a:rPr lang="cs-CZ" sz="2400" b="1" dirty="0" smtClean="0">
                <a:solidFill>
                  <a:schemeClr val="bg1"/>
                </a:solidFill>
              </a:rPr>
              <a:t>ELEKTŘINA A MAGNETISMUS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7) </a:t>
            </a:r>
            <a:r>
              <a:rPr lang="cs-CZ" sz="2400" b="1" dirty="0" smtClean="0">
                <a:solidFill>
                  <a:schemeClr val="bg1"/>
                </a:solidFill>
              </a:rPr>
              <a:t>ASTRONOMIE</a:t>
            </a:r>
            <a:r>
              <a:rPr lang="cs-CZ" sz="2400" dirty="0" smtClean="0">
                <a:solidFill>
                  <a:schemeClr val="bg1"/>
                </a:solidFill>
              </a:rPr>
              <a:t>- </a:t>
            </a:r>
            <a:r>
              <a:rPr lang="cs-CZ" sz="2400" dirty="0" smtClean="0"/>
              <a:t>věda o vesmíru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301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b="0" dirty="0" smtClean="0"/>
              <a:t>Vlastní zdroje</a:t>
            </a:r>
            <a:endParaRPr lang="cs-CZ" sz="1400" b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273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104</TotalTime>
  <Words>342</Words>
  <Application>Microsoft Office PowerPoint</Application>
  <PresentationFormat>Předvádění na obrazovce (4:3)</PresentationFormat>
  <Paragraphs>65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FYZIKA</vt:lpstr>
      <vt:lpstr>?</vt:lpstr>
      <vt:lpstr>Prezentace aplikace PowerPoint</vt:lpstr>
      <vt:lpstr>Hlavní pracovní postupy:</vt:lpstr>
      <vt:lpstr>Prezentace aplikace PowerPoint</vt:lpstr>
      <vt:lpstr>Rozdělení fyziky: </vt:lpstr>
      <vt:lpstr>Vlastní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FYZIKA</dc:title>
  <dc:creator>Jitka Tulachová</dc:creator>
  <cp:lastModifiedBy>OEM</cp:lastModifiedBy>
  <cp:revision>18</cp:revision>
  <dcterms:created xsi:type="dcterms:W3CDTF">2011-04-26T14:29:31Z</dcterms:created>
  <dcterms:modified xsi:type="dcterms:W3CDTF">2011-09-06T14:32:24Z</dcterms:modified>
</cp:coreProperties>
</file>