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1" r:id="rId2"/>
    <p:sldId id="272" r:id="rId3"/>
    <p:sldId id="256" r:id="rId4"/>
    <p:sldId id="257" r:id="rId5"/>
    <p:sldId id="258" r:id="rId6"/>
    <p:sldId id="259" r:id="rId7"/>
    <p:sldId id="26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9A3FCAE-3709-4858-BB11-4AA4D185C0DA}" type="datetimeFigureOut">
              <a:rPr lang="cs-CZ" smtClean="0"/>
              <a:pPr/>
              <a:t>14.12.2013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4602642-B373-456F-8A43-38DADA2294C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9350119"/>
              </p:ext>
            </p:extLst>
          </p:nvPr>
        </p:nvGraphicFramePr>
        <p:xfrm>
          <a:off x="971600" y="2996952"/>
          <a:ext cx="7128792" cy="30963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29475"/>
                <a:gridCol w="5399317"/>
              </a:tblGrid>
              <a:tr h="67523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</a:rPr>
                        <a:t>Název školy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>
                          <a:solidFill>
                            <a:schemeClr val="tx1"/>
                          </a:solidFill>
                          <a:effectLst/>
                        </a:rPr>
                        <a:t>Základní škola Podbořany, Husova 276, okres Louny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490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>
                          <a:solidFill>
                            <a:schemeClr val="tx1"/>
                          </a:solidFill>
                          <a:effectLst/>
                        </a:rPr>
                        <a:t>Mgr. Dagmar </a:t>
                      </a:r>
                      <a:r>
                        <a:rPr lang="cs-CZ" sz="1400" kern="1200" dirty="0" err="1">
                          <a:solidFill>
                            <a:schemeClr val="tx1"/>
                          </a:solidFill>
                          <a:effectLst/>
                        </a:rPr>
                        <a:t>Sachsová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20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chemeClr val="tx1"/>
                          </a:solidFill>
                          <a:effectLst/>
                        </a:rPr>
                        <a:t>Název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VY_32_INOVACE_179_PTÁCI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923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</a:rPr>
                        <a:t>Téma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PTÁCI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</a:rPr>
                        <a:t> STÁLÍ, TAŽNÍ A DOMÁCÍ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118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chemeClr val="tx1"/>
                          </a:solidFill>
                          <a:effectLst/>
                        </a:rPr>
                        <a:t>Číslo projektu</a:t>
                      </a: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10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</a:rPr>
                        <a:t>CZ.1.07/1.4.00/21. 2975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" name="Obrázek 2" descr="C:\Users\pc\Desktop\OPVK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5904656" cy="13485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63472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83479478"/>
              </p:ext>
            </p:extLst>
          </p:nvPr>
        </p:nvGraphicFramePr>
        <p:xfrm>
          <a:off x="1187624" y="764704"/>
          <a:ext cx="7056784" cy="36724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14852"/>
                <a:gridCol w="5341932"/>
              </a:tblGrid>
              <a:tr h="367240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solidFill>
                            <a:schemeClr val="tx1"/>
                          </a:solidFill>
                          <a:effectLst/>
                        </a:rPr>
                        <a:t>Anotace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</a:rPr>
                        <a:t>Metodické pokyny: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</a:rPr>
                        <a:t>Klíčová slova: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tx1"/>
                          </a:solidFill>
                          <a:effectLst/>
                        </a:rPr>
                        <a:t>Datum vytvoření: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</a:rPr>
                        <a:t>Prezentace slouží k výkladu učiva v předmětu Člověk a jeh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</a:rPr>
                        <a:t>o svět ve 2. ročníku.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</a:rPr>
                        <a:t>Žáci se seznamují s rozdělením ptáků na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</a:rPr>
                        <a:t>stálé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</a:rPr>
                        <a:t>tažné a 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</a:rPr>
                        <a:t>domácí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</a:rPr>
                        <a:t>/list </a:t>
                      </a: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</a:rPr>
                        <a:t>3-6/. Ke každé skupině patří obrázky jednotlivých ptáků s jejich jmény.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baseline="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</a:rPr>
                        <a:t>Ptáci stálí, tažní, domácí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7.4.2012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368186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0000"/>
                </a:solidFill>
              </a:rPr>
              <a:t>PTÁCI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o</a:t>
            </a:r>
            <a:r>
              <a:rPr lang="cs-CZ" dirty="0" smtClean="0"/>
              <a:t>dlétají na zimu do teplých krajin</a:t>
            </a:r>
          </a:p>
          <a:p>
            <a:r>
              <a:rPr lang="cs-CZ" dirty="0"/>
              <a:t>l</a:t>
            </a:r>
            <a:r>
              <a:rPr lang="cs-CZ" dirty="0" smtClean="0"/>
              <a:t>etí i přes moře do míst, kde je dostatek tepla a potravy</a:t>
            </a:r>
          </a:p>
          <a:p>
            <a:r>
              <a:rPr lang="cs-CZ" dirty="0" smtClean="0"/>
              <a:t>na jaře se vrací zpátky,</a:t>
            </a:r>
          </a:p>
          <a:p>
            <a:r>
              <a:rPr lang="cs-CZ" dirty="0"/>
              <a:t>s</a:t>
            </a:r>
            <a:r>
              <a:rPr lang="cs-CZ" dirty="0" smtClean="0"/>
              <a:t>taví si hnízda, do kterých kladou vajíčka a z nich se líhnou mláďata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 smtClean="0"/>
              <a:t>zůstávají u nás přes zimu</a:t>
            </a:r>
          </a:p>
          <a:p>
            <a:r>
              <a:rPr lang="cs-CZ" dirty="0"/>
              <a:t>ž</a:t>
            </a:r>
            <a:r>
              <a:rPr lang="cs-CZ" dirty="0" smtClean="0"/>
              <a:t>iví se rostlinami</a:t>
            </a:r>
            <a:endParaRPr lang="cs-CZ" dirty="0"/>
          </a:p>
          <a:p>
            <a:r>
              <a:rPr lang="cs-CZ" dirty="0"/>
              <a:t>h</a:t>
            </a:r>
            <a:r>
              <a:rPr lang="cs-CZ" dirty="0" smtClean="0"/>
              <a:t>ledají potravu v krmítkách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/zob, semena…/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   TAŽNÍ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cs-CZ" sz="4400" dirty="0" smtClean="0">
                <a:solidFill>
                  <a:schemeClr val="tx1"/>
                </a:solidFill>
              </a:rPr>
              <a:t>   STÁLÍ</a:t>
            </a:r>
            <a:endParaRPr lang="cs-CZ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3083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PTÁCI TAŽNÍ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Domča\AppData\Local\Microsoft\Windows\Temporary Internet Files\Content.IE5\A685KL78\MC9000840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113" y="1672555"/>
            <a:ext cx="1629070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403648" y="2959407"/>
            <a:ext cx="1290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VLAŠTOVKA</a:t>
            </a:r>
            <a:endParaRPr lang="cs-CZ" dirty="0"/>
          </a:p>
        </p:txBody>
      </p:sp>
      <p:pic>
        <p:nvPicPr>
          <p:cNvPr id="1027" name="Picture 3" descr="C:\Users\Domča\AppData\Local\Microsoft\Windows\Temporary Internet Files\Content.IE5\CFWWRVQT\MC90008404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1602" y="1767177"/>
            <a:ext cx="1256939" cy="1930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20072" y="3328739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ČÁP</a:t>
            </a:r>
            <a:endParaRPr lang="cs-CZ" dirty="0"/>
          </a:p>
        </p:txBody>
      </p:sp>
      <p:pic>
        <p:nvPicPr>
          <p:cNvPr id="1028" name="Picture 4" descr="C:\Users\Domča\AppData\Local\Microsoft\Windows\Temporary Internet Files\Content.IE5\A685KL78\MC90008403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230901"/>
            <a:ext cx="1691155" cy="1176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380312" y="2732624"/>
            <a:ext cx="8793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ŠPAČEK</a:t>
            </a:r>
            <a:endParaRPr lang="cs-CZ" dirty="0"/>
          </a:p>
        </p:txBody>
      </p:sp>
      <p:pic>
        <p:nvPicPr>
          <p:cNvPr id="1029" name="Picture 5" descr="C:\Users\Domča\AppData\Local\Microsoft\Windows\Temporary Internet Files\Content.IE5\KYI5L63Z\MC90008391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20788" y="4763144"/>
            <a:ext cx="2234274" cy="108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300192" y="5949280"/>
            <a:ext cx="10774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KUKAČKA</a:t>
            </a:r>
            <a:endParaRPr lang="cs-CZ" dirty="0"/>
          </a:p>
        </p:txBody>
      </p:sp>
      <p:pic>
        <p:nvPicPr>
          <p:cNvPr id="1030" name="Picture 6" descr="C:\Users\Domča\AppData\Local\Microsoft\Windows\Temporary Internet Files\Content.IE5\CFWWRVQT\MC90005261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67535" y="3582989"/>
            <a:ext cx="1806575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2218183" y="5537200"/>
            <a:ext cx="9961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SKŘIVAN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99753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PTÁCI STÁLÍ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2050" name="Picture 2" descr="C:\Users\Domča\AppData\Local\Microsoft\Windows\Temporary Internet Files\Content.IE5\A685KL78\MC90044141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0873" y="1826518"/>
            <a:ext cx="1758950" cy="1314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3140968"/>
            <a:ext cx="912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STRAKA</a:t>
            </a:r>
            <a:endParaRPr lang="cs-CZ" dirty="0"/>
          </a:p>
        </p:txBody>
      </p:sp>
      <p:pic>
        <p:nvPicPr>
          <p:cNvPr id="2052" name="Picture 4" descr="C:\Users\Domča\AppData\Local\Microsoft\Windows\Temporary Internet Files\Content.IE5\A685KL78\MC9000573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16492" y="812325"/>
            <a:ext cx="1619250" cy="182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783889" y="2778125"/>
            <a:ext cx="1160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DATEL</a:t>
            </a:r>
            <a:endParaRPr lang="cs-CZ" dirty="0"/>
          </a:p>
        </p:txBody>
      </p:sp>
      <p:pic>
        <p:nvPicPr>
          <p:cNvPr id="2053" name="Picture 5" descr="C:\Users\Domča\AppData\Local\Microsoft\Windows\Temporary Internet Files\Content.IE5\A685KL78\MC90010922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725139"/>
            <a:ext cx="1080120" cy="1301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35896" y="3004945"/>
            <a:ext cx="206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SÝKORA KOŇADRA</a:t>
            </a:r>
            <a:endParaRPr lang="cs-CZ" dirty="0"/>
          </a:p>
        </p:txBody>
      </p:sp>
      <p:pic>
        <p:nvPicPr>
          <p:cNvPr id="2054" name="Picture 6" descr="C:\Users\Domča\AppData\Local\Microsoft\Windows\Temporary Internet Files\Content.IE5\KYI5L63Z\MC90010930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6019" y="4462222"/>
            <a:ext cx="1002026" cy="171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835696" y="5733256"/>
            <a:ext cx="10615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PĚNKAVA</a:t>
            </a:r>
            <a:endParaRPr lang="cs-CZ" dirty="0"/>
          </a:p>
        </p:txBody>
      </p:sp>
      <p:pic>
        <p:nvPicPr>
          <p:cNvPr id="2056" name="Picture 8" descr="C:\Users\Domča\AppData\Local\Microsoft\Windows\Temporary Internet Files\Content.IE5\CFWWRVQT\MC90034699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43363" y="4133850"/>
            <a:ext cx="1843087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283968" y="5517232"/>
            <a:ext cx="11930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BAŽANT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668344" y="5400675"/>
            <a:ext cx="552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4620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PTÁCI DOMÁCÍ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46492" y="2881642"/>
            <a:ext cx="1583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KOHOUT</a:t>
            </a:r>
            <a:endParaRPr lang="cs-CZ" dirty="0"/>
          </a:p>
        </p:txBody>
      </p:sp>
      <p:pic>
        <p:nvPicPr>
          <p:cNvPr id="3075" name="Picture 3" descr="C:\Users\Domča\AppData\Local\Microsoft\Windows\Temporary Internet Files\Content.IE5\A685KL78\MC90003851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29986" y="1451657"/>
            <a:ext cx="1177925" cy="168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616679" y="2179287"/>
            <a:ext cx="133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SLEPICE</a:t>
            </a:r>
            <a:endParaRPr lang="cs-CZ" dirty="0"/>
          </a:p>
        </p:txBody>
      </p:sp>
      <p:pic>
        <p:nvPicPr>
          <p:cNvPr id="3076" name="Picture 4" descr="C:\Users\Domča\AppData\Local\Microsoft\Windows\Temporary Internet Files\Content.IE5\IK4OALVY\MC90040607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6822" y="602440"/>
            <a:ext cx="1224703" cy="1443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Domča\AppData\Local\Microsoft\Windows\Temporary Internet Files\Content.IE5\CFWWRVQT\MC90019796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7891" y="1894898"/>
            <a:ext cx="2047689" cy="1606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195581" y="2287072"/>
            <a:ext cx="7135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HUSA</a:t>
            </a:r>
            <a:endParaRPr lang="cs-CZ" dirty="0"/>
          </a:p>
        </p:txBody>
      </p:sp>
      <p:pic>
        <p:nvPicPr>
          <p:cNvPr id="3081" name="Picture 9" descr="C:\Users\Domča\AppData\Local\Microsoft\Windows\Temporary Internet Files\Content.IE5\IK4OALVY\MC90033625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26263" y="4159250"/>
            <a:ext cx="1639919" cy="182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020272" y="5982369"/>
            <a:ext cx="1530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KRŮTA</a:t>
            </a:r>
            <a:endParaRPr lang="cs-CZ" dirty="0"/>
          </a:p>
        </p:txBody>
      </p:sp>
      <p:pic>
        <p:nvPicPr>
          <p:cNvPr id="3082" name="Picture 10" descr="C:\Users\Domča\AppData\Local\Microsoft\Windows\Temporary Internet Files\Content.IE5\A685KL78\MC90010935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514" y="3789040"/>
            <a:ext cx="1584605" cy="1429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283968" y="5733256"/>
            <a:ext cx="7969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KAČER</a:t>
            </a:r>
            <a:endParaRPr lang="cs-CZ" dirty="0"/>
          </a:p>
        </p:txBody>
      </p:sp>
      <p:pic>
        <p:nvPicPr>
          <p:cNvPr id="3083" name="Picture 11" descr="C:\Users\Domča\AppData\Local\Microsoft\Windows\Temporary Internet Files\Content.IE5\IK4OALVY\MC90010939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7641" y="4208116"/>
            <a:ext cx="1889043" cy="1436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971601" y="5917922"/>
            <a:ext cx="1947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KACHNA DIVOKÁ</a:t>
            </a:r>
            <a:endParaRPr lang="cs-CZ" dirty="0"/>
          </a:p>
        </p:txBody>
      </p:sp>
      <p:pic>
        <p:nvPicPr>
          <p:cNvPr id="3084" name="Picture 12" descr="C:\Users\Domča\AppData\Local\Microsoft\Windows\Temporary Internet Files\Content.IE5\IK4OALVY\MC90032646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838" y="1154113"/>
            <a:ext cx="1838325" cy="1512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59733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Program Microsoft Office 2010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370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161</TotalTime>
  <Words>171</Words>
  <Application>Microsoft Office PowerPoint</Application>
  <PresentationFormat>Předvádění na obrazovce (4:3)</PresentationFormat>
  <Paragraphs>62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Snímek 1</vt:lpstr>
      <vt:lpstr>Snímek 2</vt:lpstr>
      <vt:lpstr>PTÁCI</vt:lpstr>
      <vt:lpstr>PTÁCI TAŽNÍ</vt:lpstr>
      <vt:lpstr>PTÁCI STÁLÍ</vt:lpstr>
      <vt:lpstr>PTÁCI DOMÁCÍ</vt:lpstr>
      <vt:lpstr>Použité zdroje: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PTÁCI</dc:title>
  <dc:creator>Domča</dc:creator>
  <cp:lastModifiedBy>Dum</cp:lastModifiedBy>
  <cp:revision>26</cp:revision>
  <dcterms:created xsi:type="dcterms:W3CDTF">2012-03-05T15:34:43Z</dcterms:created>
  <dcterms:modified xsi:type="dcterms:W3CDTF">2013-12-14T13:19:03Z</dcterms:modified>
</cp:coreProperties>
</file>