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0F6CAE6-B079-48A2-B26B-E770168EDBB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A95C2F9-37C0-4AC4-B5DB-76CB5D9E3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318782.jpg" TargetMode="External"/><Relationship Id="rId13" Type="http://schemas.openxmlformats.org/officeDocument/2006/relationships/hyperlink" Target="http://officeimg.vo.msecnd.net/en-us/images/MH900363260.jpg" TargetMode="External"/><Relationship Id="rId3" Type="http://schemas.openxmlformats.org/officeDocument/2006/relationships/hyperlink" Target="http://officeimg.vo.msecnd.net/en-us/images/MH900361626.jpg" TargetMode="External"/><Relationship Id="rId7" Type="http://schemas.openxmlformats.org/officeDocument/2006/relationships/hyperlink" Target="http://officeimg.vo.msecnd.net/en-us/images/MH900233446.jpg" TargetMode="External"/><Relationship Id="rId12" Type="http://schemas.openxmlformats.org/officeDocument/2006/relationships/hyperlink" Target="http://officeimg.vo.msecnd.net/en-us/images/MH900139333.jpg" TargetMode="External"/><Relationship Id="rId17" Type="http://schemas.openxmlformats.org/officeDocument/2006/relationships/hyperlink" Target="http://officeimg.vo.msecnd.net/en-us/images/MH900355313.jpg" TargetMode="External"/><Relationship Id="rId2" Type="http://schemas.openxmlformats.org/officeDocument/2006/relationships/hyperlink" Target="http://officeimg.vo.msecnd.net/en-us/images/MH900139349.jpg" TargetMode="External"/><Relationship Id="rId16" Type="http://schemas.openxmlformats.org/officeDocument/2006/relationships/hyperlink" Target="http://officeimg.vo.msecnd.net/en-us/images/MH90031875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349129.jpg" TargetMode="External"/><Relationship Id="rId11" Type="http://schemas.openxmlformats.org/officeDocument/2006/relationships/hyperlink" Target="http://officeimg.vo.msecnd.net/en-us/images/MH900232061.jpg" TargetMode="External"/><Relationship Id="rId5" Type="http://schemas.openxmlformats.org/officeDocument/2006/relationships/hyperlink" Target="http://officeimg.vo.msecnd.net/en-us/images/MH900232438.jpg" TargetMode="External"/><Relationship Id="rId15" Type="http://schemas.openxmlformats.org/officeDocument/2006/relationships/hyperlink" Target="http://officeimg.vo.msecnd.net/en-us/images/MH900358003.jpg" TargetMode="External"/><Relationship Id="rId10" Type="http://schemas.openxmlformats.org/officeDocument/2006/relationships/hyperlink" Target="http://officeimg.vo.msecnd.net/en-us/images/MH900446212.jpg" TargetMode="External"/><Relationship Id="rId4" Type="http://schemas.openxmlformats.org/officeDocument/2006/relationships/hyperlink" Target="http://officeimg.vo.msecnd.net/en-us/images/MH900232106.jpg" TargetMode="External"/><Relationship Id="rId9" Type="http://schemas.openxmlformats.org/officeDocument/2006/relationships/hyperlink" Target="http://officeimg.vo.msecnd.net/en-us/images/MH900383374.jpg" TargetMode="External"/><Relationship Id="rId14" Type="http://schemas.openxmlformats.org/officeDocument/2006/relationships/hyperlink" Target="http://officeimg.vo.msecnd.net/en-us/images/MH90023304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755576" y="1700808"/>
            <a:ext cx="7772400" cy="5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DIGITÁLNÍ UČEBNÍ MATERIÁL: VY_32_INOVACE_01_Aj34_34 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3.</a:t>
                      </a:r>
                      <a:r>
                        <a:rPr lang="cs-CZ" baseline="0" dirty="0" smtClean="0"/>
                        <a:t> a 4.</a:t>
                      </a:r>
                      <a:r>
                        <a:rPr lang="cs-CZ" dirty="0" smtClean="0"/>
                        <a:t>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Sports</a:t>
                      </a:r>
                      <a:r>
                        <a:rPr lang="cs-CZ" dirty="0" smtClean="0"/>
                        <a:t> - slovíčka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Anotace:</a:t>
            </a:r>
          </a:p>
          <a:p>
            <a:endParaRPr lang="cs-CZ" sz="2400" dirty="0" smtClean="0"/>
          </a:p>
          <a:p>
            <a:r>
              <a:rPr lang="cs-CZ" sz="2400" dirty="0" smtClean="0"/>
              <a:t>Tento materiál slouží k naučení a procvičení slovíček na téma SPORTS</a:t>
            </a:r>
          </a:p>
          <a:p>
            <a:endParaRPr lang="cs-CZ" sz="2400" dirty="0" smtClean="0"/>
          </a:p>
          <a:p>
            <a:r>
              <a:rPr lang="cs-CZ" sz="2400" dirty="0" smtClean="0"/>
              <a:t>Zároveň je zde ukázáno, jak vypadá podstatné jméno a jak sloveso.</a:t>
            </a:r>
          </a:p>
          <a:p>
            <a:endParaRPr lang="cs-CZ" sz="2400" dirty="0" smtClean="0"/>
          </a:p>
          <a:p>
            <a:r>
              <a:rPr lang="cs-CZ" sz="2400" dirty="0" smtClean="0"/>
              <a:t>Tyto varianty slouží k procvičení vět MY HOBBY IS + podstatné jméno a vět, kdy děti vyjadřují, co umí:  I CAN + sloveso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RUNNING			RUN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716016" y="548680"/>
            <a:ext cx="93610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575WD1DG\MC900139349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204864"/>
            <a:ext cx="518457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SWIMMING		SWIM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788024" y="548680"/>
            <a:ext cx="864096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204864"/>
            <a:ext cx="4032447" cy="3581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SKATING		SKATE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644008" y="620688"/>
            <a:ext cx="72008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ZSU0HNXG\MC900232106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628800"/>
            <a:ext cx="3816424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SKIING			SKI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572000" y="548680"/>
            <a:ext cx="93610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SQZWCGV8\MC900232438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72816"/>
            <a:ext cx="3600400" cy="4320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SKATEBOARDING	  SKATEBOARD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860032" y="620688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132856"/>
            <a:ext cx="3312368" cy="3814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DANCING		DANCE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572000" y="548680"/>
            <a:ext cx="64807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SQZWCGV8\MC900233446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988840"/>
            <a:ext cx="3744416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SURFING		SURF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644008" y="620688"/>
            <a:ext cx="79208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U1DB4QE0\MC900318782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916832"/>
            <a:ext cx="4176464" cy="4320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CYCLING		CYCLE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572000" y="548680"/>
            <a:ext cx="72008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ZRSUHKCB\MC900383374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132856"/>
            <a:ext cx="3888432" cy="40324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FOOTBALL	PLAY FOOTBALL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563888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575WD1DG\MC900446212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276872"/>
            <a:ext cx="5040560" cy="3456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BASEBALL		PLAY BASEBALL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563888" y="620688"/>
            <a:ext cx="57606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JUQNSFP1\MC900353673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988840"/>
            <a:ext cx="4032448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BASKETBALL	PLAY BASKETBALL</a:t>
            </a:r>
            <a:endParaRPr lang="cs-CZ" sz="4000" dirty="0"/>
          </a:p>
        </p:txBody>
      </p:sp>
      <p:sp>
        <p:nvSpPr>
          <p:cNvPr id="5" name="Šipka doprava 4"/>
          <p:cNvSpPr/>
          <p:nvPr/>
        </p:nvSpPr>
        <p:spPr>
          <a:xfrm>
            <a:off x="3635896" y="62068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700808"/>
            <a:ext cx="3888432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ICE-HOCKEY	PLAY ICE-HOCKEY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707904" y="62068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575WD1DG\MC900363260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72816"/>
            <a:ext cx="3888431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VOLLEYBALL	PLAY VOLLEYBALL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779912" y="620688"/>
            <a:ext cx="3600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5GIMRQ7I\MC900233047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132856"/>
            <a:ext cx="4752527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TENNIS	PLAY TENNIS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635896" y="69269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3" y="1700808"/>
            <a:ext cx="4247679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TABLE-TENNIS	PLAY TABLE-TENNIS</a:t>
            </a:r>
            <a:endParaRPr lang="cs-CZ" sz="3600" dirty="0"/>
          </a:p>
        </p:txBody>
      </p:sp>
      <p:sp>
        <p:nvSpPr>
          <p:cNvPr id="5" name="Šipka doprava 4"/>
          <p:cNvSpPr/>
          <p:nvPr/>
        </p:nvSpPr>
        <p:spPr>
          <a:xfrm>
            <a:off x="3707904" y="692696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 descr="C:\Users\ucitel\AppData\Local\Microsoft\Windows\Temporary Internet Files\Low\Content.IE5\JUQNSFP1\MC900318758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38437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GOLF		PLAY GOLF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563888" y="620688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00808"/>
            <a:ext cx="3744912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BĚH: </a:t>
            </a:r>
            <a:r>
              <a:rPr lang="cs-CZ" sz="1400" dirty="0" smtClean="0">
                <a:hlinkClick r:id="rId2"/>
              </a:rPr>
              <a:t>http://officeimg.vo.msecnd.net/en-us/images/MH900139349.jpg</a:t>
            </a:r>
            <a:endParaRPr lang="cs-CZ" sz="1400" dirty="0" smtClean="0"/>
          </a:p>
          <a:p>
            <a:r>
              <a:rPr lang="cs-CZ" sz="1400" dirty="0" smtClean="0"/>
              <a:t>PLAVÁNÍ: </a:t>
            </a:r>
            <a:r>
              <a:rPr lang="cs-CZ" sz="1400" dirty="0" smtClean="0">
                <a:hlinkClick r:id="rId3"/>
              </a:rPr>
              <a:t>http://officeimg.vo.msecnd.net/en-us/images/MH900361626.jpg</a:t>
            </a:r>
            <a:endParaRPr lang="cs-CZ" sz="1400" dirty="0" smtClean="0"/>
          </a:p>
          <a:p>
            <a:r>
              <a:rPr lang="cs-CZ" sz="1400" dirty="0" smtClean="0"/>
              <a:t>BRUSLENÍ: </a:t>
            </a:r>
            <a:r>
              <a:rPr lang="cs-CZ" sz="1400" dirty="0" smtClean="0">
                <a:hlinkClick r:id="rId4"/>
              </a:rPr>
              <a:t>http://officeimg.vo.msecnd.net/en-us/images/MH900232106.jpg</a:t>
            </a:r>
            <a:endParaRPr lang="cs-CZ" sz="1400" dirty="0" smtClean="0"/>
          </a:p>
          <a:p>
            <a:r>
              <a:rPr lang="cs-CZ" sz="1400" dirty="0" smtClean="0"/>
              <a:t>LYŽOVÁNÍ: </a:t>
            </a:r>
            <a:r>
              <a:rPr lang="cs-CZ" sz="1400" dirty="0" smtClean="0">
                <a:hlinkClick r:id="rId5"/>
              </a:rPr>
              <a:t>http://officeimg.vo.msecnd.net/en-us/images/MH900232438.jpg</a:t>
            </a:r>
            <a:endParaRPr lang="cs-CZ" sz="1400" dirty="0" smtClean="0"/>
          </a:p>
          <a:p>
            <a:r>
              <a:rPr lang="cs-CZ" sz="1400" dirty="0" smtClean="0"/>
              <a:t>JÍZDA NA SKATEBOARDU: </a:t>
            </a:r>
            <a:r>
              <a:rPr lang="cs-CZ" sz="1400" dirty="0" smtClean="0">
                <a:hlinkClick r:id="rId6"/>
              </a:rPr>
              <a:t>http://officeimg.vo.msecnd.net/en-us/images/MH900349129.jpg</a:t>
            </a:r>
            <a:endParaRPr lang="cs-CZ" sz="1400" dirty="0" smtClean="0"/>
          </a:p>
          <a:p>
            <a:r>
              <a:rPr lang="cs-CZ" sz="1400" dirty="0" smtClean="0"/>
              <a:t>TANEC: </a:t>
            </a:r>
            <a:r>
              <a:rPr lang="cs-CZ" sz="1400" dirty="0" smtClean="0">
                <a:hlinkClick r:id="rId7"/>
              </a:rPr>
              <a:t>http://officeimg.vo.msecnd.net/en-us/images/MH900233446.jpg</a:t>
            </a:r>
            <a:endParaRPr lang="cs-CZ" sz="1400" dirty="0" smtClean="0"/>
          </a:p>
          <a:p>
            <a:r>
              <a:rPr lang="cs-CZ" sz="1400" dirty="0" smtClean="0"/>
              <a:t>SURFOVÁNÍ: </a:t>
            </a:r>
            <a:r>
              <a:rPr lang="cs-CZ" sz="1400" dirty="0" smtClean="0">
                <a:hlinkClick r:id="rId8"/>
              </a:rPr>
              <a:t>http://officeimg.vo.msecnd.net/en-us/images/MH900318782.jpg</a:t>
            </a:r>
            <a:endParaRPr lang="cs-CZ" sz="1400" dirty="0" smtClean="0"/>
          </a:p>
          <a:p>
            <a:r>
              <a:rPr lang="cs-CZ" sz="1400" dirty="0" smtClean="0"/>
              <a:t>JÍZDA NA KOLE: </a:t>
            </a:r>
            <a:r>
              <a:rPr lang="cs-CZ" sz="1400" dirty="0" smtClean="0">
                <a:hlinkClick r:id="rId9"/>
              </a:rPr>
              <a:t>http://officeimg.vo.msecnd.net/en-us/images/MH900383374.jpg</a:t>
            </a:r>
            <a:endParaRPr lang="cs-CZ" sz="1400" dirty="0" smtClean="0"/>
          </a:p>
          <a:p>
            <a:r>
              <a:rPr lang="cs-CZ" sz="1400" dirty="0" smtClean="0"/>
              <a:t>FOTBAL: </a:t>
            </a:r>
            <a:r>
              <a:rPr lang="cs-CZ" sz="1400" dirty="0" smtClean="0">
                <a:hlinkClick r:id="rId10"/>
              </a:rPr>
              <a:t>http://officeimg.vo.msecnd.net/en-us/images/MH900446212.jpg</a:t>
            </a:r>
            <a:endParaRPr lang="cs-CZ" sz="1400" dirty="0" smtClean="0"/>
          </a:p>
          <a:p>
            <a:r>
              <a:rPr lang="cs-CZ" sz="1400" dirty="0" smtClean="0"/>
              <a:t>BASEBALL: </a:t>
            </a:r>
            <a:r>
              <a:rPr lang="cs-CZ" sz="1400" dirty="0" smtClean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officeimg.vo.msecnd.net/en-us/images/MH900232061.jpg</a:t>
            </a:r>
            <a:endParaRPr lang="cs-CZ" sz="1400" dirty="0" smtClean="0"/>
          </a:p>
          <a:p>
            <a:r>
              <a:rPr lang="cs-CZ" sz="1400" dirty="0" smtClean="0"/>
              <a:t>BASKETBAL: </a:t>
            </a:r>
            <a:r>
              <a:rPr lang="cs-CZ" sz="1400" dirty="0" smtClean="0">
                <a:hlinkClick r:id="rId12"/>
              </a:rPr>
              <a:t>http</a:t>
            </a:r>
            <a:r>
              <a:rPr lang="cs-CZ" sz="1400" dirty="0" smtClean="0">
                <a:hlinkClick r:id="rId12"/>
              </a:rPr>
              <a:t>://</a:t>
            </a:r>
            <a:r>
              <a:rPr lang="cs-CZ" sz="1400" dirty="0" smtClean="0">
                <a:hlinkClick r:id="rId12"/>
              </a:rPr>
              <a:t>officeimg.vo.msecnd.net/en-us/images/MH900139333.jpg</a:t>
            </a:r>
            <a:endParaRPr lang="cs-CZ" sz="1400" dirty="0" smtClean="0"/>
          </a:p>
          <a:p>
            <a:r>
              <a:rPr lang="cs-CZ" sz="1400" dirty="0" smtClean="0"/>
              <a:t>HOKEJ: </a:t>
            </a:r>
            <a:r>
              <a:rPr lang="cs-CZ" sz="1400" dirty="0" smtClean="0">
                <a:hlinkClick r:id="rId13"/>
              </a:rPr>
              <a:t>http</a:t>
            </a:r>
            <a:r>
              <a:rPr lang="cs-CZ" sz="1400" dirty="0" smtClean="0">
                <a:hlinkClick r:id="rId13"/>
              </a:rPr>
              <a:t>://</a:t>
            </a:r>
            <a:r>
              <a:rPr lang="cs-CZ" sz="1400" dirty="0" smtClean="0">
                <a:hlinkClick r:id="rId13"/>
              </a:rPr>
              <a:t>officeimg.vo.msecnd.net/en-us/images/MH900363260.jpg</a:t>
            </a:r>
            <a:endParaRPr lang="cs-CZ" sz="1400" dirty="0" smtClean="0"/>
          </a:p>
          <a:p>
            <a:r>
              <a:rPr lang="cs-CZ" sz="1400" dirty="0" smtClean="0"/>
              <a:t>VOLEJBAL: </a:t>
            </a:r>
            <a:r>
              <a:rPr lang="cs-CZ" sz="1400" dirty="0" smtClean="0">
                <a:hlinkClick r:id="rId14"/>
              </a:rPr>
              <a:t>http</a:t>
            </a:r>
            <a:r>
              <a:rPr lang="cs-CZ" sz="1400" dirty="0" smtClean="0">
                <a:hlinkClick r:id="rId14"/>
              </a:rPr>
              <a:t>://</a:t>
            </a:r>
            <a:r>
              <a:rPr lang="cs-CZ" sz="1400" dirty="0" smtClean="0">
                <a:hlinkClick r:id="rId14"/>
              </a:rPr>
              <a:t>officeimg.vo.msecnd.net/en-us/images/MH900233047.jpg</a:t>
            </a:r>
            <a:endParaRPr lang="cs-CZ" sz="1400" dirty="0" smtClean="0"/>
          </a:p>
          <a:p>
            <a:r>
              <a:rPr lang="cs-CZ" sz="1400" dirty="0" smtClean="0"/>
              <a:t>TENIS: </a:t>
            </a:r>
            <a:r>
              <a:rPr lang="cs-CZ" sz="1400" dirty="0" smtClean="0">
                <a:hlinkClick r:id="rId15"/>
              </a:rPr>
              <a:t>http</a:t>
            </a:r>
            <a:r>
              <a:rPr lang="cs-CZ" sz="1400" dirty="0" smtClean="0">
                <a:hlinkClick r:id="rId15"/>
              </a:rPr>
              <a:t>://</a:t>
            </a:r>
            <a:r>
              <a:rPr lang="cs-CZ" sz="1400" dirty="0" smtClean="0">
                <a:hlinkClick r:id="rId15"/>
              </a:rPr>
              <a:t>officeimg.vo.msecnd.net/en-us/images/MH900358003.jpg</a:t>
            </a:r>
            <a:endParaRPr lang="cs-CZ" sz="1400" dirty="0" smtClean="0"/>
          </a:p>
          <a:p>
            <a:r>
              <a:rPr lang="cs-CZ" sz="1400" dirty="0" smtClean="0"/>
              <a:t>STOLNÍ TENIS: </a:t>
            </a:r>
            <a:r>
              <a:rPr lang="cs-CZ" sz="1400" dirty="0" smtClean="0">
                <a:hlinkClick r:id="rId16"/>
              </a:rPr>
              <a:t>http</a:t>
            </a:r>
            <a:r>
              <a:rPr lang="cs-CZ" sz="1400" dirty="0" smtClean="0">
                <a:hlinkClick r:id="rId16"/>
              </a:rPr>
              <a:t>://</a:t>
            </a:r>
            <a:r>
              <a:rPr lang="cs-CZ" sz="1400" dirty="0" smtClean="0">
                <a:hlinkClick r:id="rId16"/>
              </a:rPr>
              <a:t>officeimg.vo.msecnd.net/en-us/images/MH900318758.jpg</a:t>
            </a:r>
            <a:endParaRPr lang="cs-CZ" sz="1400" dirty="0" smtClean="0"/>
          </a:p>
          <a:p>
            <a:r>
              <a:rPr lang="cs-CZ" sz="1400" dirty="0" smtClean="0"/>
              <a:t>GOLF: </a:t>
            </a:r>
            <a:r>
              <a:rPr lang="cs-CZ" sz="1400" dirty="0" smtClean="0">
                <a:hlinkClick r:id="rId17"/>
              </a:rPr>
              <a:t>http</a:t>
            </a:r>
            <a:r>
              <a:rPr lang="cs-CZ" sz="1400" dirty="0" smtClean="0">
                <a:hlinkClick r:id="rId17"/>
              </a:rPr>
              <a:t>://</a:t>
            </a:r>
            <a:r>
              <a:rPr lang="cs-CZ" sz="1400" dirty="0" smtClean="0">
                <a:hlinkClick r:id="rId17"/>
              </a:rPr>
              <a:t>officeimg.vo.msecnd.net/en-us/images/MH900355313.jpg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105</TotalTime>
  <Words>195</Words>
  <Application>Microsoft Office PowerPoint</Application>
  <PresentationFormat>Předvádění na obrazovce (4:3)</PresentationFormat>
  <Paragraphs>67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Modul</vt:lpstr>
      <vt:lpstr>Snímek 1</vt:lpstr>
      <vt:lpstr>Snímek 2</vt:lpstr>
      <vt:lpstr>RUNNING   RUN</vt:lpstr>
      <vt:lpstr>SWIMMING  SWIM</vt:lpstr>
      <vt:lpstr>SKATING  SKATE</vt:lpstr>
      <vt:lpstr>SKIING   SKI</vt:lpstr>
      <vt:lpstr>SKATEBOARDING   SKATEBOARD</vt:lpstr>
      <vt:lpstr>DANCING  DANCE</vt:lpstr>
      <vt:lpstr>SURFING  SURF</vt:lpstr>
      <vt:lpstr>CYCLING  CYCLE</vt:lpstr>
      <vt:lpstr>FOOTBALL PLAY FOOTBALL</vt:lpstr>
      <vt:lpstr>BASEBALL  PLAY BASEBALL</vt:lpstr>
      <vt:lpstr>BASKETBALL PLAY BASKETBALL</vt:lpstr>
      <vt:lpstr>ICE-HOCKEY PLAY ICE-HOCKEY</vt:lpstr>
      <vt:lpstr>VOLLEYBALL PLAY VOLLEYBALL</vt:lpstr>
      <vt:lpstr>TENNIS PLAY TENNIS</vt:lpstr>
      <vt:lpstr>TABLE-TENNIS PLAY TABLE-TENNIS</vt:lpstr>
      <vt:lpstr>GOLF  PLAY GOLF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ucitel</cp:lastModifiedBy>
  <cp:revision>14</cp:revision>
  <dcterms:created xsi:type="dcterms:W3CDTF">2012-08-23T14:08:59Z</dcterms:created>
  <dcterms:modified xsi:type="dcterms:W3CDTF">2013-11-17T16:15:27Z</dcterms:modified>
</cp:coreProperties>
</file>