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05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634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278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37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597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054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611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36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283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940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78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4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08032-D5EA-432F-ACF5-07621383D516}" type="datetimeFigureOut">
              <a:rPr lang="cs-CZ" smtClean="0"/>
              <a:t>17. 11. 2013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8F933-5BC3-4B3E-8CFA-BE993A7DE1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29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z/url?sa=i&amp;rct=j&amp;q=pampeli%C5%A1ka+chm%C3%BD%C5%99%C3%AD&amp;source=images&amp;cd=&amp;cad=rja&amp;docid=0yYODvnT_4vacM&amp;tbnid=dQZigz8rGNMxfM:&amp;ved=0CAUQjRw&amp;url=http://ceskebudejovice.casd.cz/pam-pam-pampelisky/&amp;ei=rgx8Udy1GMngPJr8gIgI&amp;bvm=bv.45645796,d.Yms&amp;psig=AFQjCNG7CYtEXAylMv_qj0M_CyI6lGDXpQ&amp;ust=1367170558187216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://www.google.cz/url?sa=i&amp;rct=j&amp;q=bublifuk&amp;source=images&amp;cd=&amp;cad=rja&amp;docid=dxrrKEjXOhnv_M&amp;tbnid=uSVc7_U51ATF9M:&amp;ved=0CAUQjRw&amp;url=http://www.coopclub.cz/jak-udelat-domaci-bublifuk/15337&amp;ei=Zw98UYKTE4msPPX2gJgN&amp;bvm=bv.45645796,d.Yms&amp;psig=AFQjCNGsDyhIC4H0JqAhH28d8lQHeQkKQA&amp;ust=1367171285113676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z/url?sa=i&amp;rct=j&amp;q=d%C3%BDchac%C3%AD+soustava&amp;source=images&amp;cd=&amp;cad=rja&amp;docid=ZbghpwRhycqItM&amp;tbnid=9KRZQbDMNtoq8M:&amp;ved=0CAUQjRw&amp;url=http://www.mendelova.cz/trida/6-a/co-se-ucime/dychaci-soustava-1255/&amp;ei=yRF8UeGfCMjMPe-qgJAH&amp;psig=AFQjCNGEsRL47Vt3twk--Sb6_mUQAg_Qgg&amp;ust=1367171902926845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ndelova.cz/trida/6-a/co-se-ucime/dychaci-soustava-1255/" TargetMode="External"/><Relationship Id="rId2" Type="http://schemas.openxmlformats.org/officeDocument/2006/relationships/hyperlink" Target="http://www.coopclub.cz/jak-udelat-domaci-bublifuk/1533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eskebudejovice.casd.cz/pam-pam-pampelisk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594624" y="2707620"/>
            <a:ext cx="5963492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METODICKÝ LIST PRO ZŠ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Pro zpracování vzdělávacích materiálů (VM)v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Operační program Vzdělávání pro konkurenceschopnost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Projekt: Moderní výuka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číslo: CZ.1.07/1.4.00/21.3192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DUM: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VY_32_INOVACE_9.1.05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Jméno autora: Mgr. Lenka </a:t>
            </a:r>
            <a:r>
              <a:rPr kumimoji="0" lang="cs-CZ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Koritenská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Datum, období kdy byl vytvořen: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26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cs-CZ" sz="1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2013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práce: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Dýchání </a:t>
            </a:r>
            <a:r>
              <a:rPr kumimoji="0" lang="cs-CZ" sz="1200" b="1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d</a:t>
            </a:r>
            <a:r>
              <a:rPr lang="cs-CZ" sz="1200" b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ýchací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soustava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Předmět, pro který je VM určen: Přírodověda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Ročník, pro který je VM určen: 4. ročník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Časová dotace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hod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oblast, tematický okruh, téma: Člověk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Metodický list, anotace- výstižný popis způsobu použití VM ve výuce: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Tento materiál slouží k výkladu a procvičení učiva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dýchací soustava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Pomůcky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lenovo\Desktop\prilohy_3640 (2)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623" y="764704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32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eskebudejovice.casd.cz/wp-content/uploads/2011/06/child-blowing-dandelion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97" r="8339" b="36963"/>
          <a:stretch/>
        </p:blipFill>
        <p:spPr bwMode="auto">
          <a:xfrm>
            <a:off x="1691680" y="3441231"/>
            <a:ext cx="2880394" cy="208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DÝCHÁNÍ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82400" y="2074137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DÝCHACÍ SOUSTAVA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1028" name="Picture 4" descr="http://www.coopclub.cz/wp-content/uploads/2012/08/Bublifuk-270x150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413" y="3768608"/>
            <a:ext cx="2571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72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Slouží k: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Dýchání</a:t>
            </a:r>
          </a:p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Zásobení všech orgánů těla kyslíkem</a:t>
            </a:r>
          </a:p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Odvádění oxidu uhličitého z těla</a:t>
            </a:r>
          </a:p>
        </p:txBody>
      </p:sp>
    </p:spTree>
    <p:extLst>
      <p:ext uri="{BB962C8B-B14F-4D97-AF65-F5344CB8AC3E}">
        <p14:creationId xmlns:p14="http://schemas.microsoft.com/office/powerpoint/2010/main" val="191887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7030A0"/>
                </a:solidFill>
              </a:rPr>
              <a:t>Dýchací soustavu tvoří dýchací cesty a plíce.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http://www.mendelova.cz/files/content/1255/title_image/full_Dýchací%20ústrojí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669674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5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Zajímavosti: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Nádech nosem zajišťuje: ohřátí vzduchu</a:t>
            </a:r>
          </a:p>
          <a:p>
            <a:r>
              <a:rPr lang="cs-CZ" b="1" dirty="0" smtClean="0">
                <a:solidFill>
                  <a:srgbClr val="7030A0"/>
                </a:solidFill>
              </a:rPr>
              <a:t>					zachycení nečistot.</a:t>
            </a:r>
          </a:p>
          <a:p>
            <a:endParaRPr lang="cs-CZ" b="1" dirty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Dýchací svaly mění objem hrudního koše.</a:t>
            </a:r>
          </a:p>
          <a:p>
            <a:endParaRPr lang="cs-CZ" b="1" dirty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7030A0"/>
                </a:solidFill>
              </a:rPr>
              <a:t>Počet vdechů za minutu v klidu – 16.</a:t>
            </a:r>
          </a:p>
          <a:p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12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b="1" dirty="0" smtClean="0">
                <a:solidFill>
                  <a:srgbClr val="7030A0"/>
                </a:solidFill>
              </a:rPr>
              <a:t>Autor prohlašuje, že tento materiál je jeho prací, nebo je stažen z uvedených zdrojů.</a:t>
            </a: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100" dirty="0" smtClean="0">
                <a:hlinkClick r:id="rId2"/>
              </a:rPr>
              <a:t>http</a:t>
            </a:r>
            <a:r>
              <a:rPr lang="cs-CZ" sz="2100" dirty="0">
                <a:hlinkClick r:id="rId2"/>
              </a:rPr>
              <a:t>://www.coopclub.cz/jak-udelat-domaci-bublifuk/15337</a:t>
            </a:r>
            <a:endParaRPr lang="cs-CZ" sz="2100" dirty="0"/>
          </a:p>
          <a:p>
            <a:pPr marL="0" indent="0">
              <a:buNone/>
            </a:pPr>
            <a:endParaRPr lang="cs-CZ" sz="2100" dirty="0" smtClean="0">
              <a:hlinkClick r:id="rId3"/>
            </a:endParaRPr>
          </a:p>
          <a:p>
            <a:pPr marL="0" indent="0">
              <a:buNone/>
            </a:pPr>
            <a:r>
              <a:rPr lang="cs-CZ" sz="2100" dirty="0" smtClean="0">
                <a:hlinkClick r:id="rId3"/>
              </a:rPr>
              <a:t>http</a:t>
            </a:r>
            <a:r>
              <a:rPr lang="cs-CZ" sz="2100" dirty="0">
                <a:hlinkClick r:id="rId3"/>
              </a:rPr>
              <a:t>://www.mendelova.cz/trida/6-a/co-se-ucime/dychaci-soustava-1255/</a:t>
            </a:r>
            <a:endParaRPr lang="cs-CZ" sz="2100" dirty="0"/>
          </a:p>
          <a:p>
            <a:pPr marL="0" indent="0">
              <a:buNone/>
            </a:pPr>
            <a:endParaRPr lang="cs-CZ" sz="2100" dirty="0" smtClean="0">
              <a:hlinkClick r:id="rId4"/>
            </a:endParaRPr>
          </a:p>
          <a:p>
            <a:pPr marL="0" indent="0">
              <a:buNone/>
            </a:pPr>
            <a:r>
              <a:rPr lang="cs-CZ" sz="2100" dirty="0" smtClean="0">
                <a:hlinkClick r:id="rId4"/>
              </a:rPr>
              <a:t>http</a:t>
            </a:r>
            <a:r>
              <a:rPr lang="cs-CZ" sz="2100" dirty="0">
                <a:hlinkClick r:id="rId4"/>
              </a:rPr>
              <a:t>://ceskebudejovice.casd.cz/pam-pam-pampelisky/</a:t>
            </a:r>
            <a:endParaRPr lang="cs-CZ" sz="2100" dirty="0"/>
          </a:p>
          <a:p>
            <a:pPr marL="0" indent="0">
              <a:buNone/>
            </a:pPr>
            <a:endParaRPr lang="cs-CZ" sz="2100" dirty="0"/>
          </a:p>
        </p:txBody>
      </p:sp>
    </p:spTree>
    <p:extLst>
      <p:ext uri="{BB962C8B-B14F-4D97-AF65-F5344CB8AC3E}">
        <p14:creationId xmlns:p14="http://schemas.microsoft.com/office/powerpoint/2010/main" val="417036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73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DÝCHÁNÍ</vt:lpstr>
      <vt:lpstr>Slouží k:</vt:lpstr>
      <vt:lpstr>Dýchací soustavu tvoří dýchací cesty a plíce.</vt:lpstr>
      <vt:lpstr>Zajímavosti:</vt:lpstr>
      <vt:lpstr>Autor prohlašuje, že tento materiál je jeho prací, nebo je stažen z uvedených zdrojů.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Administrator</cp:lastModifiedBy>
  <cp:revision>21</cp:revision>
  <dcterms:created xsi:type="dcterms:W3CDTF">2013-04-27T17:16:14Z</dcterms:created>
  <dcterms:modified xsi:type="dcterms:W3CDTF">2013-11-17T15:47:48Z</dcterms:modified>
</cp:coreProperties>
</file>