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25D91-CB00-4344-99B1-9034C5A9DCB8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E42E0-9FED-4B79-81FB-DEDE5C18D4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757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25D91-CB00-4344-99B1-9034C5A9DCB8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E42E0-9FED-4B79-81FB-DEDE5C18D4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8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25D91-CB00-4344-99B1-9034C5A9DCB8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E42E0-9FED-4B79-81FB-DEDE5C18D4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673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25D91-CB00-4344-99B1-9034C5A9DCB8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E42E0-9FED-4B79-81FB-DEDE5C18D4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10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25D91-CB00-4344-99B1-9034C5A9DCB8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E42E0-9FED-4B79-81FB-DEDE5C18D4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935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25D91-CB00-4344-99B1-9034C5A9DCB8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E42E0-9FED-4B79-81FB-DEDE5C18D4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012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25D91-CB00-4344-99B1-9034C5A9DCB8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E42E0-9FED-4B79-81FB-DEDE5C18D4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114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25D91-CB00-4344-99B1-9034C5A9DCB8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E42E0-9FED-4B79-81FB-DEDE5C18D4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45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25D91-CB00-4344-99B1-9034C5A9DCB8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E42E0-9FED-4B79-81FB-DEDE5C18D4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184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25D91-CB00-4344-99B1-9034C5A9DCB8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E42E0-9FED-4B79-81FB-DEDE5C18D4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216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25D91-CB00-4344-99B1-9034C5A9DCB8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E42E0-9FED-4B79-81FB-DEDE5C18D4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676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425D91-CB00-4344-99B1-9034C5A9DCB8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9E42E0-9FED-4B79-81FB-DEDE5C18D4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49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zechfolks.com/plus/wp-content/uploads/2011/10/ANOTACE1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sskolnikaplice.cz/files/zaci/web9/web2010/machack/files/hmat.htm" TargetMode="External"/><Relationship Id="rId3" Type="http://schemas.openxmlformats.org/officeDocument/2006/relationships/hyperlink" Target="http://vecernickova-trida2.blog.cz/1102" TargetMode="External"/><Relationship Id="rId7" Type="http://schemas.openxmlformats.org/officeDocument/2006/relationships/hyperlink" Target="http://vyuka.zsjarose.cz/index.php?action=lesson_detail&amp;id=535" TargetMode="External"/><Relationship Id="rId2" Type="http://schemas.openxmlformats.org/officeDocument/2006/relationships/hyperlink" Target="http://www.equark.sk/index.php?cl=article&amp;iid=134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idske-smysly.wbs.cz/Sluch.html" TargetMode="External"/><Relationship Id="rId5" Type="http://schemas.openxmlformats.org/officeDocument/2006/relationships/hyperlink" Target="http://www.optika-safarikova.cz/oko.html" TargetMode="External"/><Relationship Id="rId4" Type="http://schemas.openxmlformats.org/officeDocument/2006/relationships/hyperlink" Target="http://czechfolks.com/plus/2011/10/03/milan-dubsky-o-smyslu-nesmysl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75222" y="2276872"/>
            <a:ext cx="5963492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VY_32_INOVACE_9.1.07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12.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5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Smysly – smyslová ústrojí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Člověk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učiva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smysly, smyslová ústrojí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5222" y="764704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481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92696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SMYSLY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132856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SMYSLOVÁ ÚSTROJÍ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smysl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01008"/>
            <a:ext cx="2857500" cy="208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czechfolks.com/plus/wp-content/uploads/2011/10/ANOTACE1-300x300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56992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8531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Slouží k: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Získávání informací z našeho okolí i z prostředí našeho těla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Sídlem jednotlivých smyslů jsou smyslová ústrojí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937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Smysly a smyslová ústrojí: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15616" y="2132856"/>
            <a:ext cx="40386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zrak			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sluch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čich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chuť	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hmat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32040" y="2060848"/>
            <a:ext cx="40386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oko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ucho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nos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jazyk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kůže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7571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Zrak - oko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http://www.optika-safarikova.cz/images/content/oko_schema_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28800"/>
            <a:ext cx="6953250" cy="4305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1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Sluch - ucho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3074" name="Picture 2" descr="http://lidske-smysly.wbs.cz/800px-anatomy_of_the_human_ear-cz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7620000" cy="52109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59223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Čich - nos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098" name="Picture 2" descr="http://lidske-smysly.wbs.cz/cich/nos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2458" b="4567"/>
          <a:stretch/>
        </p:blipFill>
        <p:spPr bwMode="auto">
          <a:xfrm>
            <a:off x="1835696" y="1805252"/>
            <a:ext cx="5313071" cy="33949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5943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Chuť - jazyk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5122" name="Picture 2" descr="http://vyuka.zsjarose.cz/data/swic/lessons/79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340768"/>
            <a:ext cx="4148460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8512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Hmat - kůže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6146" name="Picture 2" descr="hmat1234.jpg(5 kb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2448272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pictu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72816"/>
            <a:ext cx="3384376" cy="360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7894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Zajímavosti: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Nejvíce informací o svém okolí získáváme zrakem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Hmatová tělíska jsou rozmístěna po celém těle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Nejvyvinutější čich mají žraloci, motýli a šelmy (psi)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Živočichové dokáží vnímat magnetické a elektrické pole, tepelné záření.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301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bg1"/>
                </a:solidFill>
              </a:rPr>
              <a:t>Autor prohlašuje, že tento materiál je jeho prací, nebo je stažen z uvedených zdrojů.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  <a:hlinkClick r:id="rId2"/>
              </a:rPr>
              <a:t>http://www.equark.sk/index.php?cl=article&amp;iid=1341</a:t>
            </a: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  <a:hlinkClick r:id="rId3"/>
              </a:rPr>
              <a:t>http://vecernickova-trida2.blog.cz/1102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  <a:hlinkClick r:id="rId4"/>
              </a:rPr>
              <a:t>http://czechfolks.com/plus/2011/10/03/milan-dubsky-o-smyslu-nesmyslu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  <a:hlinkClick r:id="rId5"/>
              </a:rPr>
              <a:t>http://www.optika-safarikova.cz/oko.html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  <a:hlinkClick r:id="rId6"/>
              </a:rPr>
              <a:t>http://www.lidske-smysly.wbs.cz/Sluch.html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  <a:hlinkClick r:id="rId7"/>
              </a:rPr>
              <a:t>http://vyuka.zsjarose.cz/index.php?action=lesson_detail&amp;id=535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  <a:hlinkClick r:id="rId8"/>
              </a:rPr>
              <a:t>http://www.zsskolnikaplice.cz/files/zaci/web9/web2010/machack/files/hmat.htm</a:t>
            </a:r>
            <a:endParaRPr lang="cs-CZ" sz="2000" dirty="0" smtClean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3900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136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SMYSLY</vt:lpstr>
      <vt:lpstr>Slouží k:</vt:lpstr>
      <vt:lpstr>Smysly a smyslová ústrojí:</vt:lpstr>
      <vt:lpstr>Zrak - oko</vt:lpstr>
      <vt:lpstr>Sluch - ucho</vt:lpstr>
      <vt:lpstr>Čich - nos</vt:lpstr>
      <vt:lpstr>Chuť - jazyk</vt:lpstr>
      <vt:lpstr>Hmat - kůže</vt:lpstr>
      <vt:lpstr>Zajímavosti: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30</cp:revision>
  <dcterms:created xsi:type="dcterms:W3CDTF">2013-05-14T16:10:25Z</dcterms:created>
  <dcterms:modified xsi:type="dcterms:W3CDTF">2013-11-17T15:48:51Z</dcterms:modified>
</cp:coreProperties>
</file>