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218F8-ABBF-4142-AFD0-B9F13A99BFFB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0F4A2-F808-4512-9BE1-827B1BAAD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939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218F8-ABBF-4142-AFD0-B9F13A99BFFB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0F4A2-F808-4512-9BE1-827B1BAAD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753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218F8-ABBF-4142-AFD0-B9F13A99BFFB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0F4A2-F808-4512-9BE1-827B1BAAD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321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218F8-ABBF-4142-AFD0-B9F13A99BFFB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0F4A2-F808-4512-9BE1-827B1BAAD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595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218F8-ABBF-4142-AFD0-B9F13A99BFFB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0F4A2-F808-4512-9BE1-827B1BAAD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126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218F8-ABBF-4142-AFD0-B9F13A99BFFB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0F4A2-F808-4512-9BE1-827B1BAAD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124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218F8-ABBF-4142-AFD0-B9F13A99BFFB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0F4A2-F808-4512-9BE1-827B1BAAD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092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218F8-ABBF-4142-AFD0-B9F13A99BFFB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0F4A2-F808-4512-9BE1-827B1BAAD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05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218F8-ABBF-4142-AFD0-B9F13A99BFFB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0F4A2-F808-4512-9BE1-827B1BAAD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717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218F8-ABBF-4142-AFD0-B9F13A99BFFB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0F4A2-F808-4512-9BE1-827B1BAAD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976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218F8-ABBF-4142-AFD0-B9F13A99BFFB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0F4A2-F808-4512-9BE1-827B1BAAD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503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6218F8-ABBF-4142-AFD0-B9F13A99BFFB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0F4A2-F808-4512-9BE1-827B1BAAD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06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absolventi.gymcheb.cz/2006/pechrjir/srdce.html" TargetMode="External"/><Relationship Id="rId2" Type="http://schemas.openxmlformats.org/officeDocument/2006/relationships/hyperlink" Target="http://ikorcula.net/1772-korculansko-peljesko-srce-treca-radio-emisija-o-bolestima-srca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z.123rf.com/photo_12353900_lidska-srdce-oba-hu-ve-kostra-kardiovaskula-rna-ho-systa-mu-se-srdcem-anatomie-z-zdrava-m-ta-le-na-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594624" y="2707620"/>
            <a:ext cx="5963492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VY_32_INOVACE_9.1.12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28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5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Srdce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Člověk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učiva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</a:t>
            </a: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srdce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4624" y="1052736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454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r>
              <a:rPr lang="cs-CZ" b="1" dirty="0" smtClean="0"/>
              <a:t>SRDCE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90925" y="1904628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Oběhová soustava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8045" y="3212976"/>
            <a:ext cx="2857500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8398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Popis: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dutý sval</a:t>
            </a:r>
          </a:p>
          <a:p>
            <a:endParaRPr lang="cs-CZ" b="1" dirty="0" smtClean="0"/>
          </a:p>
          <a:p>
            <a:r>
              <a:rPr lang="cs-CZ" b="1" dirty="0" smtClean="0"/>
              <a:t>pracuje jako pumpa</a:t>
            </a:r>
          </a:p>
          <a:p>
            <a:endParaRPr lang="cs-CZ" b="1" dirty="0" smtClean="0"/>
          </a:p>
          <a:p>
            <a:r>
              <a:rPr lang="cs-CZ" b="1" dirty="0" smtClean="0"/>
              <a:t>svými stahy žene krev do plic a z plic do celého těla – opakující se koloběh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63131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Stavba srdce:</a:t>
            </a:r>
            <a:endParaRPr lang="cs-CZ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4104456" cy="417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28799"/>
            <a:ext cx="3383276" cy="417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2067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Zajímavosti: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Zdravý člověk v klidu  - 70 tepů ∕min</a:t>
            </a:r>
          </a:p>
          <a:p>
            <a:endParaRPr lang="cs-CZ" b="1" dirty="0"/>
          </a:p>
          <a:p>
            <a:r>
              <a:rPr lang="cs-CZ" b="1" dirty="0" smtClean="0"/>
              <a:t>Tep lze nahmatat na tepnách zápěstí, krku</a:t>
            </a:r>
          </a:p>
          <a:p>
            <a:endParaRPr lang="cs-CZ" b="1" dirty="0"/>
          </a:p>
          <a:p>
            <a:r>
              <a:rPr lang="cs-CZ" b="1" dirty="0" smtClean="0"/>
              <a:t>Za den průměrně 100 000 úderů</a:t>
            </a:r>
          </a:p>
          <a:p>
            <a:endParaRPr lang="cs-CZ" b="1" dirty="0"/>
          </a:p>
          <a:p>
            <a:r>
              <a:rPr lang="cs-CZ" b="1" dirty="0" smtClean="0"/>
              <a:t>Velikost 12 x 8 cm, hmotnost 230 – 340g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6687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/>
              <a:t>Autor prohlašuje, že tento materiál </a:t>
            </a:r>
            <a:r>
              <a:rPr lang="cs-CZ" sz="1600" b="1" smtClean="0"/>
              <a:t>je jeho </a:t>
            </a:r>
            <a:r>
              <a:rPr lang="cs-CZ" sz="1600" b="1" dirty="0" smtClean="0"/>
              <a:t>prací, nebo je stažen z uvedených zdrojů.</a:t>
            </a:r>
            <a:endParaRPr lang="cs-CZ" sz="1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hlinkClick r:id="rId2"/>
              </a:rPr>
              <a:t>http://ikorcula.net/1772-korculansko-peljesko-srce-treca-radio-emisija-o-bolestima-srca/</a:t>
            </a:r>
            <a:endParaRPr lang="cs-CZ" sz="1600" b="1" dirty="0" smtClean="0"/>
          </a:p>
          <a:p>
            <a:r>
              <a:rPr lang="cs-CZ" sz="1600" b="1" dirty="0" smtClean="0">
                <a:hlinkClick r:id="rId3"/>
              </a:rPr>
              <a:t>http://absolventi.gymcheb.cz/2006/pechrjir/srdce.html</a:t>
            </a:r>
            <a:endParaRPr lang="cs-CZ" sz="1600" b="1" dirty="0" smtClean="0"/>
          </a:p>
          <a:p>
            <a:r>
              <a:rPr lang="cs-CZ" sz="1600" b="1" dirty="0" smtClean="0">
                <a:hlinkClick r:id="rId4"/>
              </a:rPr>
              <a:t>http://cz.123rf.com/photo_12353900_lidska-srdce-oba-hu-ve-kostra-kardiovaskula-rna-ho-systa-mu-se-srdcem-anatomie-z-zdrava-m-ta-le-na-a.html</a:t>
            </a:r>
            <a:endParaRPr lang="cs-CZ" sz="1600" b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1801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103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SRDCE</vt:lpstr>
      <vt:lpstr>Popis:</vt:lpstr>
      <vt:lpstr>Stavba srdce:</vt:lpstr>
      <vt:lpstr>Zajímavosti: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11</cp:revision>
  <dcterms:created xsi:type="dcterms:W3CDTF">2013-06-16T07:08:26Z</dcterms:created>
  <dcterms:modified xsi:type="dcterms:W3CDTF">2013-11-17T15:44:15Z</dcterms:modified>
</cp:coreProperties>
</file>