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568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624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047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216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236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901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9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15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561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549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615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540C28-1E75-411E-8BE1-447FC9610542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C8543-EA1C-47D3-9827-CD4213BB3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817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jepisvkostce.estranky.cz/clanky/pravek/vyvoj-cloveka---jen-obrazky.html" TargetMode="External"/><Relationship Id="rId2" Type="http://schemas.openxmlformats.org/officeDocument/2006/relationships/hyperlink" Target="http://kbrabcova.webnode.cz/news/prave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VY_32_INOVACE_9.1.18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5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Vývoj člověka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vývoj člověka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624" y="908720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64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Vývoj člověka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64"/>
          <a:stretch/>
        </p:blipFill>
        <p:spPr bwMode="auto">
          <a:xfrm>
            <a:off x="2267744" y="2363835"/>
            <a:ext cx="4713312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6746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Člověk: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= živočich, obratlovec, savec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vyvíjel se miliony let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postupně se měnila jeho stavba těla + znalosti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od zvířat se liší složitým myšlením, řečí a dovedností pracovat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92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Změny během vývoje: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rozvoj a zvětšení mozku (lebky)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vzpřímení postavy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palec ruky proti ostatním prstům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palec nohy k ostatním prstům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dvojí esovité prohnutí páteře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rozvoj myšlení a dorozumívání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zesílení dolních končetin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178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Jak vypadal vývoj: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4" name="Picture 6" descr="http://i.dailymail.co.uk/i/pix/2008/10/06/article-0-02EC002200000578-483_468x3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00808"/>
            <a:ext cx="561662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465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1"/>
                </a:solidFill>
              </a:rPr>
              <a:t>Autor prohlašuje, že tento materiál je jeho prací, nebo je stažen z uvedených zdrojů.</a:t>
            </a:r>
            <a:endParaRPr lang="cs-CZ" sz="1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http://kbrabcova.webnode.cz/news/pravek/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http://www.dejepisvkostce.estranky.cz/clanky/pravek/vyvoj-cloveka---jen-obrazky.html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7570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109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Vývoj člověka</vt:lpstr>
      <vt:lpstr>Člověk:</vt:lpstr>
      <vt:lpstr>Změny během vývoje:</vt:lpstr>
      <vt:lpstr>Jak vypadal vývoj: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9</cp:revision>
  <dcterms:created xsi:type="dcterms:W3CDTF">2013-06-26T12:44:02Z</dcterms:created>
  <dcterms:modified xsi:type="dcterms:W3CDTF">2013-11-17T15:46:18Z</dcterms:modified>
</cp:coreProperties>
</file>