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008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544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0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651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659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776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37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92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93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23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966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68891E-2EE2-4076-BC00-4096D6CE199E}" type="datetimeFigureOut">
              <a:rPr lang="cs-CZ" smtClean="0"/>
              <a:t>17. 11. 2013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80151-94DC-405E-813E-6FD0EED8CE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089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zanakocka.cz/lymfoven/" TargetMode="External"/><Relationship Id="rId2" Type="http://schemas.openxmlformats.org/officeDocument/2006/relationships/hyperlink" Target="http://zkvaseno.blogspot.cz/2013/04/brezova-miz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Mízní soustava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mízní soustava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624" y="980728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29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/>
          <a:lstStyle/>
          <a:p>
            <a:r>
              <a:rPr lang="cs-CZ" b="1" dirty="0" smtClean="0"/>
              <a:t>Mízní soustava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88840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míza = lymfa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780928"/>
            <a:ext cx="5191125" cy="361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066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Slouží k: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obranný</a:t>
            </a:r>
            <a:r>
              <a:rPr lang="cs-CZ" dirty="0" smtClean="0"/>
              <a:t> </a:t>
            </a:r>
            <a:r>
              <a:rPr lang="cs-CZ" b="1" dirty="0" smtClean="0"/>
              <a:t>systém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stálost vnitřního prostředí</a:t>
            </a:r>
          </a:p>
          <a:p>
            <a:endParaRPr lang="cs-CZ" b="1" dirty="0"/>
          </a:p>
          <a:p>
            <a:r>
              <a:rPr lang="cs-CZ" b="1" dirty="0" smtClean="0"/>
              <a:t>odvod škodlivých látek z těla</a:t>
            </a:r>
          </a:p>
          <a:p>
            <a:endParaRPr lang="cs-CZ" b="1" dirty="0"/>
          </a:p>
          <a:p>
            <a:r>
              <a:rPr lang="cs-CZ" b="1" dirty="0" smtClean="0"/>
              <a:t>vede živiny do krve</a:t>
            </a:r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42487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Lymfatické orgány: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slezina</a:t>
            </a:r>
          </a:p>
          <a:p>
            <a:r>
              <a:rPr lang="cs-CZ" b="1" dirty="0" smtClean="0"/>
              <a:t>mízní</a:t>
            </a:r>
            <a:r>
              <a:rPr lang="cs-CZ" dirty="0" smtClean="0"/>
              <a:t> </a:t>
            </a:r>
            <a:r>
              <a:rPr lang="cs-CZ" b="1" dirty="0" smtClean="0"/>
              <a:t>uzliny</a:t>
            </a:r>
          </a:p>
          <a:p>
            <a:r>
              <a:rPr lang="cs-CZ" b="1" dirty="0" smtClean="0"/>
              <a:t>nosní a krční mandle</a:t>
            </a:r>
          </a:p>
          <a:p>
            <a:r>
              <a:rPr lang="cs-CZ" b="1" dirty="0" smtClean="0"/>
              <a:t>brzlík</a:t>
            </a:r>
          </a:p>
          <a:p>
            <a:r>
              <a:rPr lang="cs-CZ" b="1" dirty="0" smtClean="0"/>
              <a:t>kostní dřeň</a:t>
            </a:r>
          </a:p>
          <a:p>
            <a:r>
              <a:rPr lang="cs-CZ" b="1" dirty="0" smtClean="0"/>
              <a:t>apendix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1461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Mízní soustava:</a:t>
            </a:r>
            <a:endParaRPr lang="cs-CZ" b="1" dirty="0"/>
          </a:p>
        </p:txBody>
      </p:sp>
      <p:pic>
        <p:nvPicPr>
          <p:cNvPr id="2052" name="Picture 4" descr="http://www.mazanakocka.cz/graphics/photos/lymfaticky_syste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68760"/>
            <a:ext cx="3672408" cy="542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53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Zajímavosti: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íza je čirá, mírně zakalená tekutina</a:t>
            </a:r>
          </a:p>
          <a:p>
            <a:endParaRPr lang="cs-CZ" b="1" dirty="0"/>
          </a:p>
          <a:p>
            <a:r>
              <a:rPr lang="cs-CZ" b="1" dirty="0" smtClean="0"/>
              <a:t>ve slezině zanikají červené krvinky</a:t>
            </a:r>
          </a:p>
          <a:p>
            <a:endParaRPr lang="cs-CZ" b="1" dirty="0"/>
          </a:p>
          <a:p>
            <a:r>
              <a:rPr lang="cs-CZ" b="1" dirty="0" smtClean="0"/>
              <a:t>pohyb lymfy závisí na svalech</a:t>
            </a:r>
          </a:p>
          <a:p>
            <a:endParaRPr lang="cs-CZ" b="1" dirty="0"/>
          </a:p>
          <a:p>
            <a:r>
              <a:rPr lang="cs-CZ" b="1" dirty="0" smtClean="0"/>
              <a:t>v mízních uzlinách dochází k zachycení nebezpečných látek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5625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just"/>
            <a:r>
              <a:rPr lang="cs-CZ" sz="2000" b="1" dirty="0" smtClean="0"/>
              <a:t>Autor prohlašuje, že tento materiál je jeho prací, nebo je stažen z </a:t>
            </a:r>
            <a:r>
              <a:rPr lang="cs-CZ" sz="1800" b="1" dirty="0" smtClean="0"/>
              <a:t>uvedených zdrojů.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http://zkvaseno.blogspot.cz/2013/04/brezova-miza.html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http://www.mazanakocka.cz/lymfoven/</a:t>
            </a:r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172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102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Mízní soustava</vt:lpstr>
      <vt:lpstr>Slouží k:</vt:lpstr>
      <vt:lpstr>Lymfatické orgány:</vt:lpstr>
      <vt:lpstr>Mízní soustava:</vt:lpstr>
      <vt:lpstr>Zajímavosti: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14</cp:revision>
  <dcterms:created xsi:type="dcterms:W3CDTF">2013-06-26T13:15:43Z</dcterms:created>
  <dcterms:modified xsi:type="dcterms:W3CDTF">2013-11-17T15:46:31Z</dcterms:modified>
</cp:coreProperties>
</file>