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0" r:id="rId3"/>
    <p:sldId id="262" r:id="rId4"/>
    <p:sldId id="263" r:id="rId5"/>
    <p:sldId id="271" r:id="rId6"/>
    <p:sldId id="272" r:id="rId7"/>
    <p:sldId id="257" r:id="rId8"/>
    <p:sldId id="259" r:id="rId9"/>
    <p:sldId id="258" r:id="rId10"/>
    <p:sldId id="260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63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69FA0D-D6FB-4DB1-8C07-B9AEA956CAC4}" type="datetimeFigureOut">
              <a:rPr lang="cs-CZ" smtClean="0"/>
              <a:pPr/>
              <a:t>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0D90A9-E923-4DFE-B1A3-2FE08F06AE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69FA0D-D6FB-4DB1-8C07-B9AEA956CAC4}" type="datetimeFigureOut">
              <a:rPr lang="cs-CZ" smtClean="0"/>
              <a:pPr/>
              <a:t>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0D90A9-E923-4DFE-B1A3-2FE08F06AE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69FA0D-D6FB-4DB1-8C07-B9AEA956CAC4}" type="datetimeFigureOut">
              <a:rPr lang="cs-CZ" smtClean="0"/>
              <a:pPr/>
              <a:t>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0D90A9-E923-4DFE-B1A3-2FE08F06AE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69FA0D-D6FB-4DB1-8C07-B9AEA956CAC4}" type="datetimeFigureOut">
              <a:rPr lang="cs-CZ" smtClean="0"/>
              <a:pPr/>
              <a:t>9.12.2013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0D90A9-E923-4DFE-B1A3-2FE08F06AE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69FA0D-D6FB-4DB1-8C07-B9AEA956CAC4}" type="datetimeFigureOut">
              <a:rPr lang="cs-CZ" smtClean="0"/>
              <a:pPr/>
              <a:t>9.12.2013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0D90A9-E923-4DFE-B1A3-2FE08F06AE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69FA0D-D6FB-4DB1-8C07-B9AEA956CAC4}" type="datetimeFigureOut">
              <a:rPr lang="cs-CZ" smtClean="0"/>
              <a:pPr/>
              <a:t>9.12.2013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0D90A9-E923-4DFE-B1A3-2FE08F06AE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69FA0D-D6FB-4DB1-8C07-B9AEA956CAC4}" type="datetimeFigureOut">
              <a:rPr lang="cs-CZ" smtClean="0"/>
              <a:pPr/>
              <a:t>9.12.2013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0D90A9-E923-4DFE-B1A3-2FE08F06AE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69FA0D-D6FB-4DB1-8C07-B9AEA956CAC4}" type="datetimeFigureOut">
              <a:rPr lang="cs-CZ" smtClean="0"/>
              <a:pPr/>
              <a:t>9.12.2013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0D90A9-E923-4DFE-B1A3-2FE08F06AE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69FA0D-D6FB-4DB1-8C07-B9AEA956CAC4}" type="datetimeFigureOut">
              <a:rPr lang="cs-CZ" smtClean="0"/>
              <a:pPr/>
              <a:t>9.12.2013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0D90A9-E923-4DFE-B1A3-2FE08F06AE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69FA0D-D6FB-4DB1-8C07-B9AEA956CAC4}" type="datetimeFigureOut">
              <a:rPr lang="cs-CZ" smtClean="0"/>
              <a:pPr/>
              <a:t>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0D90A9-E923-4DFE-B1A3-2FE08F06AE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69FA0D-D6FB-4DB1-8C07-B9AEA956CAC4}" type="datetimeFigureOut">
              <a:rPr lang="cs-CZ" smtClean="0"/>
              <a:pPr/>
              <a:t>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0D90A9-E923-4DFE-B1A3-2FE08F06AE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69FA0D-D6FB-4DB1-8C07-B9AEA956CAC4}" type="datetimeFigureOut">
              <a:rPr lang="cs-CZ" smtClean="0"/>
              <a:pPr/>
              <a:t>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0D90A9-E923-4DFE-B1A3-2FE08F06AE2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571481"/>
            <a:ext cx="7772400" cy="3028970"/>
          </a:xfrm>
        </p:spPr>
        <p:txBody>
          <a:bodyPr>
            <a:normAutofit/>
          </a:bodyPr>
          <a:lstStyle/>
          <a:p>
            <a:r>
              <a:rPr lang="cs-CZ" sz="1600" b="1" dirty="0" smtClean="0"/>
              <a:t>Název školy</a:t>
            </a:r>
            <a:r>
              <a:rPr lang="cs-CZ" sz="1600" dirty="0" smtClean="0"/>
              <a:t>: Základní škola Chomutov, Písečná 5144</a:t>
            </a:r>
            <a:br>
              <a:rPr lang="cs-CZ" sz="1600" dirty="0" smtClean="0"/>
            </a:br>
            <a:r>
              <a:rPr lang="cs-CZ" sz="1600" b="1" dirty="0" smtClean="0"/>
              <a:t>Název materiálu</a:t>
            </a:r>
            <a:r>
              <a:rPr lang="cs-CZ" sz="1600" dirty="0" smtClean="0"/>
              <a:t>: VY_22_INOVACE_18_</a:t>
            </a:r>
            <a:r>
              <a:rPr lang="en-US" sz="1600" dirty="0" smtClean="0"/>
              <a:t>Etna</a:t>
            </a:r>
            <a:r>
              <a:rPr lang="cs-CZ" sz="1600" dirty="0" smtClean="0"/>
              <a:t>-S</a:t>
            </a:r>
            <a:r>
              <a:rPr lang="en-US" sz="1600" dirty="0" err="1" smtClean="0"/>
              <a:t>outh</a:t>
            </a:r>
            <a:r>
              <a:rPr lang="cs-CZ" sz="1600" dirty="0" smtClean="0"/>
              <a:t> </a:t>
            </a:r>
            <a:r>
              <a:rPr lang="cs-CZ" sz="1600" dirty="0" err="1" smtClean="0"/>
              <a:t>and</a:t>
            </a:r>
            <a:r>
              <a:rPr lang="cs-CZ" sz="1600" dirty="0" smtClean="0"/>
              <a:t> </a:t>
            </a:r>
            <a:r>
              <a:rPr lang="en-US" sz="1600" dirty="0" smtClean="0"/>
              <a:t>N</a:t>
            </a:r>
            <a:r>
              <a:rPr lang="cs-CZ" sz="1600" dirty="0" err="1" smtClean="0"/>
              <a:t>orth</a:t>
            </a:r>
            <a:r>
              <a:rPr lang="cs-CZ" sz="1600" smtClean="0"/>
              <a:t>_hz1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Číslo projektu</a:t>
            </a:r>
            <a:r>
              <a:rPr lang="cs-CZ" sz="1600" dirty="0" smtClean="0"/>
              <a:t>: CZ 1.07/1.4.00/21.3355</a:t>
            </a:r>
            <a:br>
              <a:rPr lang="cs-CZ" sz="1600" dirty="0" smtClean="0"/>
            </a:br>
            <a:r>
              <a:rPr lang="cs-CZ" sz="1600" b="1" dirty="0" smtClean="0"/>
              <a:t>Autor</a:t>
            </a:r>
            <a:r>
              <a:rPr lang="cs-CZ" sz="1600" dirty="0" smtClean="0"/>
              <a:t>: Mgr. Zdena Hanušová</a:t>
            </a:r>
            <a:br>
              <a:rPr lang="cs-CZ" sz="1600" dirty="0" smtClean="0"/>
            </a:br>
            <a:r>
              <a:rPr lang="cs-CZ" sz="1600" b="1" dirty="0" smtClean="0"/>
              <a:t>Datum tvorby</a:t>
            </a:r>
            <a:r>
              <a:rPr lang="cs-CZ" sz="1600" dirty="0" smtClean="0"/>
              <a:t>: 8.12.2013</a:t>
            </a:r>
            <a:br>
              <a:rPr lang="cs-CZ" sz="1600" dirty="0" smtClean="0"/>
            </a:br>
            <a:r>
              <a:rPr lang="cs-CZ" sz="1600" b="1" dirty="0" smtClean="0"/>
              <a:t>Cílový ročník</a:t>
            </a:r>
            <a:r>
              <a:rPr lang="cs-CZ" sz="1600" dirty="0" smtClean="0"/>
              <a:t>: 9. ročník</a:t>
            </a:r>
            <a:br>
              <a:rPr lang="cs-CZ" sz="1600" dirty="0" smtClean="0"/>
            </a:br>
            <a:r>
              <a:rPr lang="cs-CZ" sz="1600" b="1" dirty="0" smtClean="0"/>
              <a:t>Vzdělávací oblast: </a:t>
            </a:r>
            <a:r>
              <a:rPr lang="cs-CZ" sz="1600" dirty="0" smtClean="0"/>
              <a:t>Anglický jazyk</a:t>
            </a:r>
            <a:br>
              <a:rPr lang="cs-CZ" sz="1600" dirty="0" smtClean="0"/>
            </a:br>
            <a:r>
              <a:rPr lang="cs-CZ" sz="1600" b="1" dirty="0" smtClean="0"/>
              <a:t>Klíčové slovo: sopka, Etna, síra, vulkán.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Anotace</a:t>
            </a:r>
            <a:r>
              <a:rPr lang="cs-CZ" sz="1600" dirty="0" smtClean="0"/>
              <a:t>: Prezentace fotografií ze sopky Etny ve dne a v noci.</a:t>
            </a:r>
            <a:endParaRPr lang="cs-CZ" sz="1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hangingPunct="0"/>
            <a:r>
              <a:rPr lang="cs-CZ" sz="1100" i="1" dirty="0" smtClean="0"/>
              <a:t>Autorem materiálu a všech jeho částí, není-li uvedeno jinak,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je Mgr. Zdena Hanušová.</a:t>
            </a:r>
            <a:endParaRPr lang="cs-CZ" sz="1100" dirty="0" smtClean="0"/>
          </a:p>
          <a:p>
            <a:pPr hangingPunct="0"/>
            <a:r>
              <a:rPr lang="cs-CZ" sz="1100" i="1" smtClean="0"/>
              <a:t>Financováno z ESF a státního rozpočtu ČR</a:t>
            </a:r>
            <a:endParaRPr lang="cs-CZ" sz="1100" smtClean="0"/>
          </a:p>
          <a:p>
            <a:endParaRPr lang="cs-CZ" sz="1100"/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lc="http://schemas.openxmlformats.org/drawingml/2006/lockedCanvas" xmlns="" xmlns:wpc="http://schemas.microsoft.com/office/word/2010/wordprocessingCanvas" xmlns:mc="http://schemas.openxmlformats.org/markup-compatibility/2006" xmlns:o="urn:schemas-microsoft-com:office:office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xmlns:a14="http://schemas.microsoft.com/office/drawing/2010/main" xmlns:pic="http://schemas.openxmlformats.org/drawingml/2006/picture" val="0"/>
              </a:ext>
            </a:extLst>
          </a:blip>
          <a:srcRect/>
          <a:stretch>
            <a:fillRect/>
          </a:stretch>
        </p:blipFill>
        <p:spPr bwMode="auto">
          <a:xfrm>
            <a:off x="3143240" y="5286388"/>
            <a:ext cx="2735580" cy="530197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Etna</a:t>
            </a:r>
            <a:r>
              <a:rPr lang="cs-CZ" dirty="0" smtClean="0"/>
              <a:t>-S</a:t>
            </a:r>
            <a:r>
              <a:rPr lang="en-US" dirty="0" err="1" smtClean="0"/>
              <a:t>outh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en-US" dirty="0" smtClean="0"/>
              <a:t>N</a:t>
            </a:r>
            <a:r>
              <a:rPr lang="cs-CZ" dirty="0" err="1" smtClean="0"/>
              <a:t>orth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500035" y="1428736"/>
            <a:ext cx="3929090" cy="51435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714876" y="1428736"/>
            <a:ext cx="3857652" cy="5000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September</a:t>
            </a:r>
            <a:r>
              <a:rPr lang="cs-CZ" sz="2400" dirty="0" smtClean="0"/>
              <a:t> 4,2006 / </a:t>
            </a:r>
            <a:r>
              <a:rPr lang="cs-CZ" sz="2400" dirty="0" err="1" smtClean="0"/>
              <a:t>North</a:t>
            </a:r>
            <a:r>
              <a:rPr lang="cs-CZ" sz="2400" dirty="0" smtClean="0"/>
              <a:t> / </a:t>
            </a:r>
            <a:r>
              <a:rPr lang="en-US" sz="2400" dirty="0" smtClean="0"/>
              <a:t>Sulfur on the surface of the volcano</a:t>
            </a:r>
            <a:r>
              <a:rPr lang="cs-CZ" sz="2400" dirty="0" smtClean="0"/>
              <a:t>.            </a:t>
            </a:r>
            <a:endParaRPr lang="cs-CZ" sz="2400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500034" y="1428736"/>
            <a:ext cx="8215370" cy="5000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The volcano is still active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571472" y="1357298"/>
            <a:ext cx="8072494" cy="51260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Forest on the slopes of Etna is destroyed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571472" y="1428736"/>
            <a:ext cx="8072493" cy="5000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Each volcanic eruption brings new nutrients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500034" y="1428736"/>
            <a:ext cx="8215369" cy="52149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September 8, 2006</a:t>
            </a:r>
            <a:r>
              <a:rPr lang="cs-CZ" sz="2400" dirty="0" smtClean="0"/>
              <a:t> / </a:t>
            </a:r>
            <a:r>
              <a:rPr lang="cs-CZ" sz="2400" dirty="0" err="1" smtClean="0"/>
              <a:t>South</a:t>
            </a:r>
            <a:r>
              <a:rPr lang="cs-CZ" sz="2400" dirty="0" smtClean="0"/>
              <a:t> / E</a:t>
            </a:r>
            <a:r>
              <a:rPr lang="en-US" sz="2400" dirty="0" err="1" smtClean="0"/>
              <a:t>tna</a:t>
            </a:r>
            <a:r>
              <a:rPr lang="en-US" sz="2400" dirty="0" smtClean="0"/>
              <a:t> spews lava and smoke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500034" y="1142984"/>
            <a:ext cx="8072494" cy="5357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F</a:t>
            </a:r>
            <a:r>
              <a:rPr lang="en-US" sz="2400" dirty="0" err="1" smtClean="0"/>
              <a:t>rom</a:t>
            </a:r>
            <a:r>
              <a:rPr lang="en-US" sz="2400" dirty="0" smtClean="0"/>
              <a:t> the slope of the lava rolls.</a:t>
            </a:r>
            <a:endParaRPr lang="cs-CZ" sz="2400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571472" y="1428736"/>
            <a:ext cx="8072494" cy="5000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L</a:t>
            </a:r>
            <a:r>
              <a:rPr lang="en-US" sz="2400" dirty="0" err="1" smtClean="0"/>
              <a:t>ava</a:t>
            </a:r>
            <a:r>
              <a:rPr lang="en-US" sz="2400" dirty="0" smtClean="0"/>
              <a:t> is still moving in uninhabited areas.</a:t>
            </a:r>
            <a:endParaRPr lang="cs-CZ" sz="2400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571472" y="1357298"/>
            <a:ext cx="8001056" cy="51435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O</a:t>
            </a:r>
            <a:r>
              <a:rPr lang="en-US" sz="2400" dirty="0" smtClean="0"/>
              <a:t>n one of the slopes of Mount Etna opened a crack from which lava began to flow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714348" y="1428736"/>
            <a:ext cx="7858180" cy="5000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hangingPunct="0"/>
            <a:r>
              <a:rPr lang="cs-CZ" dirty="0" smtClean="0"/>
              <a:t>(2013 – 12 – 08)</a:t>
            </a:r>
          </a:p>
          <a:p>
            <a:pPr hangingPunct="0"/>
            <a:r>
              <a:rPr lang="cs-CZ" dirty="0" smtClean="0"/>
              <a:t>Zdroje: vlastní archiv autorky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97</TotalTime>
  <Words>133</Words>
  <Application>Microsoft Office PowerPoint</Application>
  <PresentationFormat>Předvádění na obrazovce (4:3)</PresentationFormat>
  <Paragraphs>15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Název školy: Základní škola Chomutov, Písečná 5144 Název materiálu: VY_22_INOVACE_18_Etna-South and North_hz1 Číslo projektu: CZ 1.07/1.4.00/21.3355 Autor: Mgr. Zdena Hanušová Datum tvorby: 8.12.2013 Cílový ročník: 9. ročník Vzdělávací oblast: Anglický jazyk Klíčové slovo: sopka, Etna, síra, vulkán. Anotace: Prezentace fotografií ze sopky Etny ve dne a v noci.</vt:lpstr>
      <vt:lpstr>Etna-South and North.</vt:lpstr>
      <vt:lpstr>September 4,2006 / North / Sulfur on the surface of the volcano.            </vt:lpstr>
      <vt:lpstr>The volcano is still active.</vt:lpstr>
      <vt:lpstr>Forest on the slopes of Etna is destroyed.</vt:lpstr>
      <vt:lpstr>Each volcanic eruption brings new nutrients.</vt:lpstr>
      <vt:lpstr>September 8, 2006 / South / Etna spews lava and smoke.</vt:lpstr>
      <vt:lpstr>From the slope of the lava rolls.</vt:lpstr>
      <vt:lpstr>Lava is still moving in uninhabited areas.</vt:lpstr>
      <vt:lpstr>On one of the slopes of Mount Etna opened a crack from which lava began to flow.</vt:lpstr>
      <vt:lpstr>Snímek 11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Etna jih v noci 8.9.2006</dc:title>
  <dc:creator>Losan</dc:creator>
  <cp:lastModifiedBy>Losan</cp:lastModifiedBy>
  <cp:revision>10</cp:revision>
  <dcterms:created xsi:type="dcterms:W3CDTF">2013-12-06T17:47:46Z</dcterms:created>
  <dcterms:modified xsi:type="dcterms:W3CDTF">2013-12-09T18:21:26Z</dcterms:modified>
</cp:coreProperties>
</file>