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3" r:id="rId4"/>
    <p:sldId id="276" r:id="rId5"/>
    <p:sldId id="267" r:id="rId6"/>
    <p:sldId id="272" r:id="rId7"/>
    <p:sldId id="274" r:id="rId8"/>
    <p:sldId id="275" r:id="rId9"/>
    <p:sldId id="277" r:id="rId10"/>
    <p:sldId id="27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CAF58-990F-4AA5-B54D-7A1C8CB8B225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C2D7-E015-4508-90B2-917BA24A62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CAF58-990F-4AA5-B54D-7A1C8CB8B225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C2D7-E015-4508-90B2-917BA24A62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CAF58-990F-4AA5-B54D-7A1C8CB8B225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C2D7-E015-4508-90B2-917BA24A62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CAF58-990F-4AA5-B54D-7A1C8CB8B225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C2D7-E015-4508-90B2-917BA24A62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CAF58-990F-4AA5-B54D-7A1C8CB8B225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C2D7-E015-4508-90B2-917BA24A62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CAF58-990F-4AA5-B54D-7A1C8CB8B225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C2D7-E015-4508-90B2-917BA24A62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CAF58-990F-4AA5-B54D-7A1C8CB8B225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C2D7-E015-4508-90B2-917BA24A62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CAF58-990F-4AA5-B54D-7A1C8CB8B225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C2D7-E015-4508-90B2-917BA24A62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CAF58-990F-4AA5-B54D-7A1C8CB8B225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C2D7-E015-4508-90B2-917BA24A62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CAF58-990F-4AA5-B54D-7A1C8CB8B225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C2D7-E015-4508-90B2-917BA24A62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CAF58-990F-4AA5-B54D-7A1C8CB8B225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6C2D7-E015-4508-90B2-917BA24A62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0CAF58-990F-4AA5-B54D-7A1C8CB8B225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A6C2D7-E015-4508-90B2-917BA24A627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28605"/>
            <a:ext cx="7772400" cy="3171846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</a:t>
            </a:r>
            <a:r>
              <a:rPr lang="cs-CZ" sz="1600" dirty="0" smtClean="0"/>
              <a:t>VY_22_INOVACE_19_</a:t>
            </a:r>
            <a:r>
              <a:rPr lang="cs-CZ" sz="1600" dirty="0" smtClean="0"/>
              <a:t>Etna </a:t>
            </a:r>
            <a:r>
              <a:rPr lang="cs-CZ" sz="1600" dirty="0" err="1" smtClean="0"/>
              <a:t>North</a:t>
            </a:r>
            <a:r>
              <a:rPr lang="cs-CZ" sz="1600" dirty="0" smtClean="0"/>
              <a:t>_hz1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</a:t>
            </a:r>
            <a:r>
              <a:rPr lang="cs-CZ" sz="1600" dirty="0" smtClean="0"/>
              <a:t>9.12.2013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</a:t>
            </a:r>
            <a:r>
              <a:rPr lang="cs-CZ" sz="1600" dirty="0" smtClean="0"/>
              <a:t>6.ročník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Vzdělávací oblast/obor/okruh</a:t>
            </a:r>
            <a:r>
              <a:rPr lang="cs-CZ" sz="1600" dirty="0" smtClean="0"/>
              <a:t>: Anglický jazyk</a:t>
            </a:r>
            <a:br>
              <a:rPr lang="cs-CZ" sz="1600" dirty="0" smtClean="0"/>
            </a:br>
            <a:r>
              <a:rPr lang="cs-CZ" sz="1600" b="1" dirty="0" smtClean="0"/>
              <a:t>Klíčové slovo</a:t>
            </a:r>
            <a:r>
              <a:rPr lang="cs-CZ" sz="1600" dirty="0" smtClean="0"/>
              <a:t>: </a:t>
            </a:r>
            <a:r>
              <a:rPr lang="cs-CZ" sz="1600" dirty="0" smtClean="0"/>
              <a:t>Etna, sopka, láva, sever.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ze severní strany sopky Etna.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071802" y="5857892"/>
            <a:ext cx="2735580" cy="550851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Etna </a:t>
            </a:r>
            <a:r>
              <a:rPr lang="cs-CZ" dirty="0" err="1" smtClean="0"/>
              <a:t>North</a:t>
            </a:r>
            <a:endParaRPr lang="cs-CZ" dirty="0"/>
          </a:p>
        </p:txBody>
      </p:sp>
      <p:pic>
        <p:nvPicPr>
          <p:cNvPr id="7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857224" y="1357298"/>
            <a:ext cx="742955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Etna is one of the largest active volcanoes.</a:t>
            </a:r>
            <a:endParaRPr lang="cs-CZ" sz="2400" dirty="0"/>
          </a:p>
        </p:txBody>
      </p:sp>
      <p:pic>
        <p:nvPicPr>
          <p:cNvPr id="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85786" y="1285860"/>
            <a:ext cx="7572428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Etna is 3350 meters high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1285860"/>
            <a:ext cx="8055218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Smoking </a:t>
            </a:r>
            <a:r>
              <a:rPr lang="cs-CZ" sz="2400" dirty="0" err="1" smtClean="0"/>
              <a:t>crater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3" y="1571612"/>
            <a:ext cx="8215371" cy="47149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L</a:t>
            </a:r>
            <a:r>
              <a:rPr lang="en-US" sz="2400" dirty="0" err="1" smtClean="0"/>
              <a:t>ava</a:t>
            </a:r>
            <a:r>
              <a:rPr lang="en-US" sz="2400" dirty="0" smtClean="0"/>
              <a:t> fields of different </a:t>
            </a:r>
            <a:r>
              <a:rPr lang="en-US" sz="2400" dirty="0" err="1" smtClean="0"/>
              <a:t>colo</a:t>
            </a:r>
            <a:r>
              <a:rPr lang="cs-CZ" sz="2400" dirty="0" smtClean="0"/>
              <a:t>u</a:t>
            </a:r>
            <a:r>
              <a:rPr lang="en-US" sz="2400" dirty="0" err="1" smtClean="0"/>
              <a:t>rs</a:t>
            </a:r>
            <a:r>
              <a:rPr lang="cs-CZ" sz="2400" dirty="0" smtClean="0"/>
              <a:t>.</a:t>
            </a:r>
            <a:endParaRPr lang="cs-CZ" sz="2400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8286807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Fantastic</a:t>
            </a:r>
            <a:r>
              <a:rPr lang="cs-CZ" sz="2400" dirty="0" smtClean="0"/>
              <a:t> </a:t>
            </a:r>
            <a:r>
              <a:rPr lang="cs-CZ" sz="2400" dirty="0" err="1" smtClean="0"/>
              <a:t>view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500174"/>
            <a:ext cx="8215369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Volcano</a:t>
            </a:r>
            <a:r>
              <a:rPr lang="cs-CZ" sz="2400" dirty="0" smtClean="0"/>
              <a:t> </a:t>
            </a:r>
            <a:r>
              <a:rPr lang="cs-CZ" sz="2400" dirty="0" err="1" smtClean="0"/>
              <a:t>does</a:t>
            </a:r>
            <a:r>
              <a:rPr lang="cs-CZ" sz="2400" dirty="0" smtClean="0"/>
              <a:t> not </a:t>
            </a:r>
            <a:r>
              <a:rPr lang="cs-CZ" sz="2400" dirty="0" err="1" smtClean="0"/>
              <a:t>idle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1428736"/>
            <a:ext cx="8143931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Devastated</a:t>
            </a:r>
            <a:r>
              <a:rPr lang="cs-CZ" sz="2400" dirty="0" smtClean="0"/>
              <a:t> </a:t>
            </a:r>
            <a:r>
              <a:rPr lang="cs-CZ" sz="2400" dirty="0" err="1" smtClean="0"/>
              <a:t>landscape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trees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8143931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</a:t>
            </a:r>
            <a:r>
              <a:rPr lang="cs-CZ" dirty="0" smtClean="0"/>
              <a:t>12 </a:t>
            </a:r>
            <a:r>
              <a:rPr lang="cs-CZ" dirty="0" smtClean="0"/>
              <a:t>– </a:t>
            </a:r>
            <a:r>
              <a:rPr lang="cs-CZ" dirty="0" smtClean="0"/>
              <a:t>09)</a:t>
            </a:r>
            <a:endParaRPr lang="cs-CZ" dirty="0" smtClean="0"/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82</Words>
  <Application>Microsoft Office PowerPoint</Application>
  <PresentationFormat>Předvádění na obrazovce (4:3)</PresentationFormat>
  <Paragraphs>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Chomutov, Písečná 5144 Název materiálu: VY_22_INOVACE_19_Etna North_hz1 Číslo projektu: CZ 1.07/1.4.00/21.3355 Autor: Mgr. Zdena Hanušová Datum tvorby: 9.12.2013 Cílový ročník: 6.ročník Vzdělávací oblast/obor/okruh: Anglický jazyk Klíčové slovo: Etna, sopka, láva, sever. Anotace: Prezentace fotografií ze severní strany sopky Etna.</vt:lpstr>
      <vt:lpstr>Etna North</vt:lpstr>
      <vt:lpstr>Etna is one of the largest active volcanoes.</vt:lpstr>
      <vt:lpstr>Etna is 3350 meters high.</vt:lpstr>
      <vt:lpstr>Smoking crater.</vt:lpstr>
      <vt:lpstr>Lava fields of different colours.</vt:lpstr>
      <vt:lpstr>Fantastic view.</vt:lpstr>
      <vt:lpstr>Volcano does not idle. </vt:lpstr>
      <vt:lpstr>Devastated landscape and trees.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7</cp:revision>
  <dcterms:created xsi:type="dcterms:W3CDTF">2013-12-06T17:49:49Z</dcterms:created>
  <dcterms:modified xsi:type="dcterms:W3CDTF">2013-12-09T18:13:34Z</dcterms:modified>
</cp:coreProperties>
</file>