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4" r:id="rId5"/>
    <p:sldId id="266" r:id="rId6"/>
    <p:sldId id="261" r:id="rId7"/>
    <p:sldId id="263" r:id="rId8"/>
    <p:sldId id="265" r:id="rId9"/>
    <p:sldId id="262" r:id="rId10"/>
    <p:sldId id="260" r:id="rId11"/>
    <p:sldId id="267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58" autoAdjust="0"/>
    <p:restoredTop sz="94660"/>
  </p:normalViewPr>
  <p:slideViewPr>
    <p:cSldViewPr>
      <p:cViewPr varScale="1">
        <p:scale>
          <a:sx n="88" d="100"/>
          <a:sy n="88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C76AA4-0D68-4156-BDA4-6E84824F47B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5A30F1-ADC6-4813-AF31-5DFD43F56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71"/>
            <a:ext cx="7772400" cy="2671780"/>
          </a:xfrm>
        </p:spPr>
        <p:txBody>
          <a:bodyPr>
            <a:normAutofit/>
          </a:bodyPr>
          <a:lstStyle/>
          <a:p>
            <a:pPr hangingPunct="0"/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VY_22_INOVACE_20_Valley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Kings</a:t>
            </a:r>
            <a:r>
              <a:rPr lang="cs-CZ" sz="1600" dirty="0" smtClean="0"/>
              <a:t>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9.12.2013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Egypt, hrobky, Údolí králů, faraon.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:Prezentace fotografií z Údolí králů v Egyptě. </a:t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smtClean="0"/>
              <a:t>Financováno z ESF a státního rozpočtu ČR</a:t>
            </a:r>
            <a:endParaRPr lang="cs-CZ" sz="110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210" y="5357825"/>
            <a:ext cx="2735580" cy="57150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Valley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Kings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49545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Valley of the Kings is located in </a:t>
            </a:r>
            <a:r>
              <a:rPr lang="en-US" sz="2400" dirty="0" smtClean="0"/>
              <a:t>Egypt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</a:t>
            </a:r>
            <a:r>
              <a:rPr lang="en-US" sz="2400" dirty="0" smtClean="0"/>
              <a:t>t served as a burial place of the pharaohs.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143931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Guide before entering the tomb.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357298"/>
            <a:ext cx="5643602" cy="49545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Guide gives information about the tomb.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428736"/>
            <a:ext cx="5963179" cy="50260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</a:t>
            </a:r>
            <a:r>
              <a:rPr lang="en-US" sz="2400" dirty="0" err="1" smtClean="0"/>
              <a:t>lan</a:t>
            </a:r>
            <a:r>
              <a:rPr lang="en-US" sz="2400" dirty="0" smtClean="0"/>
              <a:t> of the tomb of </a:t>
            </a:r>
            <a:r>
              <a:rPr lang="en-US" sz="2400" dirty="0" err="1" smtClean="0"/>
              <a:t>Tutankham</a:t>
            </a:r>
            <a:r>
              <a:rPr lang="cs-CZ" sz="2400" dirty="0" smtClean="0"/>
              <a:t>u</a:t>
            </a:r>
            <a:r>
              <a:rPr lang="en-US" sz="2400" dirty="0" smtClean="0"/>
              <a:t>n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Plans are before-tour in tombs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39346" b="37495"/>
          <a:stretch>
            <a:fillRect/>
          </a:stretch>
        </p:blipFill>
        <p:spPr bwMode="auto">
          <a:xfrm>
            <a:off x="500035" y="1500174"/>
            <a:ext cx="8143932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Plans</a:t>
            </a:r>
            <a:r>
              <a:rPr lang="cs-CZ" sz="2400" dirty="0" smtClean="0"/>
              <a:t> are in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tombs are located in the desert.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00174"/>
            <a:ext cx="800105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Monuments are the </a:t>
            </a:r>
            <a:r>
              <a:rPr lang="en-US" sz="2400" dirty="0" err="1" smtClean="0"/>
              <a:t>colo</a:t>
            </a:r>
            <a:r>
              <a:rPr lang="cs-CZ" sz="2400" dirty="0" smtClean="0"/>
              <a:t>u</a:t>
            </a:r>
            <a:r>
              <a:rPr lang="en-US" sz="2400" dirty="0" smtClean="0"/>
              <a:t>r of sand.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428736"/>
            <a:ext cx="8072494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09)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116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VY_22_INOVACE_20_Valley of the Kings_hz1 Číslo projektu: CZ 1.07/1.4.00/21.3355 Autor: Mgr. Zdena Hanušová Datum tvorby: 9.12.2013 Cílový ročník: 6. ročník Vzdělávací oblast: Anglický jazyk Klíčové slovo: Egypt, hrobky, Údolí králů, faraon. Anotace:Prezentace fotografií z Údolí králů v Egyptě.  </vt:lpstr>
      <vt:lpstr>Valley of the Kings.</vt:lpstr>
      <vt:lpstr>Valley of the Kings is located in Egypt.</vt:lpstr>
      <vt:lpstr>It served as a burial place of the pharaohs. </vt:lpstr>
      <vt:lpstr>Guide before entering the tomb.</vt:lpstr>
      <vt:lpstr>Guide gives information about the tomb. </vt:lpstr>
      <vt:lpstr>Plan of the tomb of Tutankhamun. </vt:lpstr>
      <vt:lpstr>Plans are before-tour in tombs.</vt:lpstr>
      <vt:lpstr>Plans are in English.</vt:lpstr>
      <vt:lpstr>The tombs are located in the desert. </vt:lpstr>
      <vt:lpstr>Monuments are the colour of sand.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8</cp:revision>
  <dcterms:created xsi:type="dcterms:W3CDTF">2013-10-10T14:16:01Z</dcterms:created>
  <dcterms:modified xsi:type="dcterms:W3CDTF">2013-12-15T18:13:43Z</dcterms:modified>
</cp:coreProperties>
</file>