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  <p:sldId id="262" r:id="rId6"/>
    <p:sldId id="263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11711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410184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94100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69604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758699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48528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08426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999886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2121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330867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621817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3056EE1-3859-49C1-8F17-B4EFA631256E}" type="datetimeFigureOut">
              <a:rPr lang="cs-CZ" smtClean="0"/>
              <a:pPr/>
              <a:t>15.12.2013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3742A3-C2D6-4304-8DE4-1A88C9732F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028210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5.jpeg"/><Relationship Id="rId4" Type="http://schemas.openxmlformats.org/officeDocument/2006/relationships/hyperlink" Target="http://www.tyden.cz/obrazek/4ae6c7d894845/42-16477037-4ae6c93ad6efd.jpg" TargetMode="Externa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ngema.net/in2001/clanek.php?id=582" TargetMode="External"/><Relationship Id="rId2" Type="http://schemas.openxmlformats.org/officeDocument/2006/relationships/hyperlink" Target="http://www.pixmac.cz/fotka/pozad%C3%AD+vzorem+had%C3%AD+k%C5%AF%C5%BEe+hn%C4%9Bd%C3%A1/000081197289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Skinlayers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594624" y="2707620"/>
            <a:ext cx="5963492" cy="3262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                     METODICKÝ LIST PRO ZŠ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Pro zpracování vzdělávacích materiálů (VM)v rámci projektu EU peníze školám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              Operační program Vzdělávání pro konkurenceschopnost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Projekt: Moderní výuka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číslo: CZ.1.07/1.4.00/21.3192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Číslo DUM: </a:t>
            </a: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VY_32_INOVACE_9.1.10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Jméno autora: Mgr. Lenka </a:t>
            </a:r>
            <a:r>
              <a:rPr kumimoji="0" lang="cs-CZ" sz="12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Koritenská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Datum, období kdy byl vytvořen: 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  <a:cs typeface="Arial" pitchFamily="34" charset="0"/>
              </a:rPr>
              <a:t>27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</a:t>
            </a:r>
            <a:r>
              <a:rPr lang="cs-CZ" sz="1200" b="1" dirty="0">
                <a:latin typeface="Arial" pitchFamily="34" charset="0"/>
                <a:ea typeface="Times New Roman" pitchFamily="18" charset="0"/>
                <a:cs typeface="Arial" pitchFamily="34" charset="0"/>
              </a:rPr>
              <a:t>5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. 2013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Název práce: </a:t>
            </a:r>
            <a:r>
              <a:rPr kumimoji="0" lang="cs-CZ" sz="12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Kůže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Předmět, pro který je VM určen: Přírodověda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Ročník, pro který je VM určen: 4. ročník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Časová dotace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1 hod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Vzdělávací oblast, tematický okruh, téma: Člověk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Metodický list, anotace- výstižný popis způsobu použití VM ve výuce: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Tento materiál slouží k výkladu a procvičení učiva</a:t>
            </a:r>
            <a:r>
              <a:rPr kumimoji="0" lang="cs-CZ" sz="12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– kůže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Pomůcky</a:t>
            </a: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3076575" algn="l"/>
              </a:tabLst>
            </a:pPr>
            <a:r>
              <a:rPr kumimoji="0" lang="cs-CZ" sz="12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		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lenovo\Desktop\prilohy_3640 (2)\OPVK_hor_zakladni_logolink_C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61801" y="85856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4612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KŮŽE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31" name="Picture 7" descr="Background snake skin pattern brown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7207"/>
          <a:stretch/>
        </p:blipFill>
        <p:spPr bwMode="auto">
          <a:xfrm>
            <a:off x="539552" y="1628800"/>
            <a:ext cx="3810000" cy="24836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Krokodýl nilský - detail kůž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628801"/>
            <a:ext cx="3672408" cy="2483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Tygří kožich. Ilustrační obr.">
            <a:hlinkClick r:id="rId4" tooltip="Tygří kožich. Ilustrační obr.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4906" y="4509120"/>
            <a:ext cx="3143250" cy="2171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67691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260648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Slouží k: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ochrana před poraněním a infekcí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ochlazování těla – pocení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hmat – hmatová tělíska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vyrůstají – vlasy, chlupy, nehty, řasy, obočí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516404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Stavba kůže: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38"/>
          <a:stretch/>
        </p:blipFill>
        <p:spPr bwMode="auto">
          <a:xfrm>
            <a:off x="4073236" y="2204864"/>
            <a:ext cx="3346714" cy="31984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2420888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	     pokožka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380409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škára</a:t>
            </a:r>
            <a:endParaRPr lang="cs-CZ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941168"/>
            <a:ext cx="34616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/>
              <a:t> </a:t>
            </a:r>
            <a:r>
              <a:rPr lang="cs-CZ" b="1" dirty="0" smtClean="0"/>
              <a:t>           podkoží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24984087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Péče o kůži: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čistota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přiměřené opalování s ochranou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dezinfekce poranění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vitaminy A, B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7354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Zajímavosti: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Nejslabší kůže je na očních víčkách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S potem odcházejí odpadní látky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Otisky prstů jsou u každého člověka jiné</a:t>
            </a:r>
          </a:p>
          <a:p>
            <a:endParaRPr lang="cs-CZ" dirty="0"/>
          </a:p>
          <a:p>
            <a:r>
              <a:rPr lang="cs-CZ" b="1" dirty="0" smtClean="0">
                <a:solidFill>
                  <a:schemeClr val="accent6">
                    <a:lumMod val="50000"/>
                  </a:schemeClr>
                </a:solidFill>
              </a:rPr>
              <a:t>Největší orgán lidského těla (1,7m²)</a:t>
            </a:r>
            <a:endParaRPr lang="cs-CZ" b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16527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Autor prohlašuje, že tento materiál je jeho prací, nebo je stažen z uvedených zdrojů.</a:t>
            </a:r>
            <a:endParaRPr lang="cs-CZ" sz="1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400" dirty="0" smtClean="0">
                <a:hlinkClick r:id="rId2"/>
              </a:rPr>
              <a:t>http://www.pixmac.cz/fotka/pozad%C3%AD+vzorem+had%C3%AD+k%C5%AF%C5%BEe+hn%C4%9Bd%C3%A1/000081197289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http://www.ingema.net/in2001/clanek.php?id=582</a:t>
            </a:r>
            <a:endParaRPr lang="cs-CZ" sz="1400" dirty="0" smtClean="0"/>
          </a:p>
          <a:p>
            <a:r>
              <a:rPr lang="cs-CZ" sz="1400" smtClean="0">
                <a:hlinkClick r:id="rId4"/>
              </a:rPr>
              <a:t>http</a:t>
            </a:r>
            <a:r>
              <a:rPr lang="cs-CZ" sz="1400" smtClean="0">
                <a:hlinkClick r:id="rId4"/>
              </a:rPr>
              <a:t>://</a:t>
            </a:r>
            <a:r>
              <a:rPr lang="cs-CZ" sz="1400" smtClean="0">
                <a:hlinkClick r:id="rId4"/>
              </a:rPr>
              <a:t>cs.wikipedia.org/wiki/Soubor:Skinlayers.png</a:t>
            </a:r>
            <a:endParaRPr lang="cs-CZ" sz="140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893301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114</Words>
  <Application>Microsoft Office PowerPoint</Application>
  <PresentationFormat>Předvádění na obrazovce (4:3)</PresentationFormat>
  <Paragraphs>51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KŮŽE</vt:lpstr>
      <vt:lpstr>Slouží k:</vt:lpstr>
      <vt:lpstr>Stavba kůže:</vt:lpstr>
      <vt:lpstr>Péče o kůži:</vt:lpstr>
      <vt:lpstr>Zajímavosti:</vt:lpstr>
      <vt:lpstr>Autor prohlašuje, že tento materiál je jeho prací, nebo je stažen z uvedených zdrojů.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Dum</cp:lastModifiedBy>
  <cp:revision>20</cp:revision>
  <dcterms:created xsi:type="dcterms:W3CDTF">2013-05-28T17:30:33Z</dcterms:created>
  <dcterms:modified xsi:type="dcterms:W3CDTF">2013-12-15T18:51:50Z</dcterms:modified>
</cp:coreProperties>
</file>