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79600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7814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09393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3854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46435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56192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150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3599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77105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06104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96819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3ED46E-4D7D-453C-9773-4B113FB3CC02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B2CD44-F138-43E1-A499-B4462E2F6E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80755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i3.cn.cz/1244627339_Mr-Tester-toalety.jpg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c1.jpg" TargetMode="External"/><Relationship Id="rId2" Type="http://schemas.openxmlformats.org/officeDocument/2006/relationships/hyperlink" Target="http://www.protext.cz/zprava.php?id=10822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vyuka.zsjarose.cz/index.php?action=lesson_detail&amp;id=53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1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6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Vylučovací soustava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vylučovací soustava.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94624" y="1124743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37462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/>
          <a:lstStyle/>
          <a:p>
            <a:r>
              <a:rPr lang="cs-CZ" b="1" dirty="0" smtClean="0"/>
              <a:t>Vylučovací soustava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http://i3.cn.cz/3/1244627339_Mr-Tester-toalet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80928"/>
            <a:ext cx="34290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492896"/>
            <a:ext cx="2664296" cy="32531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75879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Slouží k: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odstraňování škodlivých látek z těla</a:t>
            </a:r>
          </a:p>
          <a:p>
            <a:endParaRPr lang="cs-CZ" b="1" dirty="0"/>
          </a:p>
          <a:p>
            <a:r>
              <a:rPr lang="cs-CZ" b="1" dirty="0" smtClean="0"/>
              <a:t>škodlivé látky: </a:t>
            </a:r>
          </a:p>
          <a:p>
            <a:r>
              <a:rPr lang="cs-CZ" b="1" dirty="0" smtClean="0"/>
              <a:t>oxid uhličitý (plíce)</a:t>
            </a:r>
          </a:p>
          <a:p>
            <a:r>
              <a:rPr lang="cs-CZ" b="1" dirty="0" smtClean="0"/>
              <a:t>pot (kůže)</a:t>
            </a:r>
          </a:p>
          <a:p>
            <a:r>
              <a:rPr lang="cs-CZ" b="1" u="sng" dirty="0" smtClean="0"/>
              <a:t>moč (ledviny)</a:t>
            </a:r>
          </a:p>
        </p:txBody>
      </p:sp>
    </p:spTree>
    <p:extLst>
      <p:ext uri="{BB962C8B-B14F-4D97-AF65-F5344CB8AC3E}">
        <p14:creationId xmlns:p14="http://schemas.microsoft.com/office/powerpoint/2010/main" xmlns="" val="16168860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Složení vylučovací soustavy:</a:t>
            </a:r>
            <a:endParaRPr lang="cs-CZ" b="1" dirty="0"/>
          </a:p>
        </p:txBody>
      </p:sp>
      <p:pic>
        <p:nvPicPr>
          <p:cNvPr id="2050" name="Picture 2" descr="Vylučovací soustav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1484784"/>
            <a:ext cx="5328592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72016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Zajímavosti: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nedostatek tekutin → usazování škodlivin (solí) →</a:t>
            </a:r>
            <a:r>
              <a:rPr lang="cs-CZ" b="1" dirty="0"/>
              <a:t> </a:t>
            </a:r>
            <a:r>
              <a:rPr lang="cs-CZ" b="1" dirty="0" smtClean="0"/>
              <a:t>močové kameny</a:t>
            </a:r>
          </a:p>
          <a:p>
            <a:endParaRPr lang="cs-CZ" b="1" dirty="0" smtClean="0"/>
          </a:p>
          <a:p>
            <a:r>
              <a:rPr lang="cs-CZ" b="1" dirty="0" smtClean="0"/>
              <a:t>selhání ledvin může být smrtelné – umělá ledvina, transplantace</a:t>
            </a:r>
          </a:p>
          <a:p>
            <a:endParaRPr lang="cs-CZ" b="1" dirty="0" smtClean="0"/>
          </a:p>
          <a:p>
            <a:r>
              <a:rPr lang="cs-CZ" b="1" dirty="0" smtClean="0"/>
              <a:t>průtok krve ledvinou 1,2 l/min</a:t>
            </a:r>
          </a:p>
          <a:p>
            <a:r>
              <a:rPr lang="cs-CZ" b="1" dirty="0" smtClean="0"/>
              <a:t>spotřeba kyslíku 18 ml/min</a:t>
            </a:r>
          </a:p>
        </p:txBody>
      </p:sp>
    </p:spTree>
    <p:extLst>
      <p:ext uri="{BB962C8B-B14F-4D97-AF65-F5344CB8AC3E}">
        <p14:creationId xmlns:p14="http://schemas.microsoft.com/office/powerpoint/2010/main" xmlns="" val="2517307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Autor prohlašuje, že tento materiál je jeho prací, nebo je stažen z uvedených zdrojů. 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>
                <a:hlinkClick r:id="rId2"/>
              </a:rPr>
              <a:t>http://www.protext.cz/zprava.php?id=10822</a:t>
            </a:r>
            <a:endParaRPr lang="cs-CZ" sz="1800" dirty="0" smtClean="0"/>
          </a:p>
          <a:p>
            <a:r>
              <a:rPr lang="cs-CZ" sz="1800" smtClean="0">
                <a:hlinkClick r:id="rId3"/>
              </a:rPr>
              <a:t>http</a:t>
            </a:r>
            <a:r>
              <a:rPr lang="cs-CZ" sz="1800" smtClean="0">
                <a:hlinkClick r:id="rId3"/>
              </a:rPr>
              <a:t>://</a:t>
            </a:r>
            <a:r>
              <a:rPr lang="cs-CZ" sz="1800" smtClean="0">
                <a:hlinkClick r:id="rId3"/>
              </a:rPr>
              <a:t>cs.wikipedia.org/wiki/Soubor:Wc1.jpg</a:t>
            </a:r>
            <a:endParaRPr lang="cs-CZ" sz="1800" smtClean="0"/>
          </a:p>
          <a:p>
            <a:r>
              <a:rPr lang="cs-CZ" sz="1800" smtClean="0">
                <a:hlinkClick r:id="rId4"/>
              </a:rPr>
              <a:t>http</a:t>
            </a:r>
            <a:r>
              <a:rPr lang="cs-CZ" sz="1800" dirty="0" smtClean="0">
                <a:hlinkClick r:id="rId4"/>
              </a:rPr>
              <a:t>://vyuka.zsjarose.cz/index.php?action=lesson_detail&amp;id=530</a:t>
            </a:r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5244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100</Words>
  <Application>Microsoft Office PowerPoint</Application>
  <PresentationFormat>Předvádění na obrazovce (4:3)</PresentationFormat>
  <Paragraphs>38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Vylučovací soustava</vt:lpstr>
      <vt:lpstr>Slouží k:</vt:lpstr>
      <vt:lpstr>Složení vylučovací soustavy:</vt:lpstr>
      <vt:lpstr>Zajímavosti:</vt:lpstr>
      <vt:lpstr>Autor prohlašuje, že tento materiál je jeho prací, nebo je stažen z uvedených zdrojů.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12</cp:revision>
  <dcterms:created xsi:type="dcterms:W3CDTF">2013-06-23T08:45:52Z</dcterms:created>
  <dcterms:modified xsi:type="dcterms:W3CDTF">2013-12-15T18:56:16Z</dcterms:modified>
</cp:coreProperties>
</file>