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412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368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535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064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546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145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818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541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824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570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899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86B0E-1DC7-4435-A8D2-7927FE914E24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3FF61-4D04-4E9D-BFA5-AE794300E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606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vyuka.zsjarose.cz/index.php?action=lesson_detail&amp;id=565" TargetMode="External"/><Relationship Id="rId2" Type="http://schemas.openxmlformats.org/officeDocument/2006/relationships/hyperlink" Target="http://www.brejle.net/sexik/manzelsky-sex/attachment/sexmuz-a-zen-symbol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minkam.cz/jak-poznat-ovulaci" TargetMode="External"/><Relationship Id="rId5" Type="http://schemas.openxmlformats.org/officeDocument/2006/relationships/hyperlink" Target="http://www.latinsky.estranky.cz/fotoalbum/rozmnozovaci-soustava-muzska/rozmnozovaci-soustava-muzska/spermie.png.html" TargetMode="External"/><Relationship Id="rId4" Type="http://schemas.openxmlformats.org/officeDocument/2006/relationships/hyperlink" Target="http://vyuka.zsjarose.cz/index.php?action=lesson_detail&amp;id=5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VY_32_INOVACE_9.1.16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3.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Rozmnožovací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rozmnožovací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soustava.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624" y="1124744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Rozmnožovací soustava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muž + žena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07" y="340821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9117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Muž: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pohlavní žlázy – varlata (v šourku)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pohlavní buňky – spermie (nejmenší buňky)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/>
                </a:solidFill>
              </a:rPr>
              <a:t>vznikají v dospívání až do stáří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/>
                </a:solidFill>
              </a:rPr>
              <a:t>zralé spermie odcházejí z těla penisem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42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Žena: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pohlavní žlázy – vaječníky 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pohlavní buňky – vajíčka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dozrávají mezi 11. a 15. rokem života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neoplodněné vajíčko odchází z těla při menstruaci pochvou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36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Mužské pohlavní orgány: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6"/>
            <a:ext cx="4320480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096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Ženské pohlavní orgány: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419224"/>
            <a:ext cx="4973538" cy="481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776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Pohlavní buňky: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spermie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vajíčko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80928"/>
            <a:ext cx="352839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3505200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567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Autor prohlašuje, že tento materiál je jeho prací, nebo je stažen z uvedených zdrojů.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900" dirty="0" smtClean="0">
                <a:hlinkClick r:id="rId2"/>
              </a:rPr>
              <a:t>http://www.brejle.net/sexik/manzelsky-sex/attachment/sexmuz-a-zen-symbol-2/</a:t>
            </a:r>
            <a:endParaRPr lang="cs-CZ" sz="1900" dirty="0" smtClean="0"/>
          </a:p>
          <a:p>
            <a:r>
              <a:rPr lang="cs-CZ" sz="1900" dirty="0" smtClean="0">
                <a:hlinkClick r:id="rId3"/>
              </a:rPr>
              <a:t>http://vyuka.zsjarose.cz/index.php?action=lesson_detail&amp;id=565</a:t>
            </a:r>
            <a:endParaRPr lang="cs-CZ" sz="1900" dirty="0" smtClean="0"/>
          </a:p>
          <a:p>
            <a:r>
              <a:rPr lang="cs-CZ" sz="1900" dirty="0" smtClean="0">
                <a:hlinkClick r:id="rId4"/>
              </a:rPr>
              <a:t>http://vyuka.zsjarose.cz/index.php?action=lesson_detail&amp;id=566</a:t>
            </a:r>
            <a:endParaRPr lang="cs-CZ" sz="1900" dirty="0" smtClean="0"/>
          </a:p>
          <a:p>
            <a:r>
              <a:rPr lang="cs-CZ" sz="1900">
                <a:hlinkClick r:id="rId5"/>
              </a:rPr>
              <a:t>http</a:t>
            </a:r>
            <a:r>
              <a:rPr lang="cs-CZ" sz="1900">
                <a:hlinkClick r:id="rId5"/>
              </a:rPr>
              <a:t>://</a:t>
            </a:r>
            <a:r>
              <a:rPr lang="cs-CZ" sz="1900" smtClean="0">
                <a:hlinkClick r:id="rId5"/>
              </a:rPr>
              <a:t>www.latinsky.estranky.cz/fotoalbum/rozmnozovaci-soustava-muzska/rozmnozovaci-soustava-muzska/spermie.png.html</a:t>
            </a:r>
            <a:endParaRPr lang="cs-CZ" sz="1900" smtClean="0"/>
          </a:p>
          <a:p>
            <a:r>
              <a:rPr lang="cs-CZ" sz="1900" smtClean="0">
                <a:hlinkClick r:id="rId6"/>
              </a:rPr>
              <a:t>http</a:t>
            </a:r>
            <a:r>
              <a:rPr lang="cs-CZ" sz="1900" dirty="0" smtClean="0">
                <a:hlinkClick r:id="rId6"/>
              </a:rPr>
              <a:t>://www.maminkam.cz/jak-poznat-ovulaci</a:t>
            </a:r>
            <a:endParaRPr lang="cs-CZ" sz="19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97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120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Rozmnožovací soustava</vt:lpstr>
      <vt:lpstr>Muž:</vt:lpstr>
      <vt:lpstr>Žena:</vt:lpstr>
      <vt:lpstr>Mužské pohlavní orgány:</vt:lpstr>
      <vt:lpstr>Ženské pohlavní orgány:</vt:lpstr>
      <vt:lpstr>Pohlavní buňky:</vt:lpstr>
      <vt:lpstr>Autor prohlašuje, že tento materiál je jeho prací, nebo je stažen z uvedených zdrojů.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23</cp:revision>
  <dcterms:created xsi:type="dcterms:W3CDTF">2013-06-24T16:05:39Z</dcterms:created>
  <dcterms:modified xsi:type="dcterms:W3CDTF">2013-12-15T18:28:54Z</dcterms:modified>
</cp:coreProperties>
</file>