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8F889-9F54-4AFB-8D38-EA9742E70E3D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25D3E-655D-4774-A13A-96D7BF432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1098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8F889-9F54-4AFB-8D38-EA9742E70E3D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25D3E-655D-4774-A13A-96D7BF432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9992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8F889-9F54-4AFB-8D38-EA9742E70E3D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25D3E-655D-4774-A13A-96D7BF432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7743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8F889-9F54-4AFB-8D38-EA9742E70E3D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25D3E-655D-4774-A13A-96D7BF432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934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8F889-9F54-4AFB-8D38-EA9742E70E3D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25D3E-655D-4774-A13A-96D7BF432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707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8F889-9F54-4AFB-8D38-EA9742E70E3D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25D3E-655D-4774-A13A-96D7BF432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8663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8F889-9F54-4AFB-8D38-EA9742E70E3D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25D3E-655D-4774-A13A-96D7BF432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8748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8F889-9F54-4AFB-8D38-EA9742E70E3D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25D3E-655D-4774-A13A-96D7BF432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2185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8F889-9F54-4AFB-8D38-EA9742E70E3D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25D3E-655D-4774-A13A-96D7BF432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6871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8F889-9F54-4AFB-8D38-EA9742E70E3D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25D3E-655D-4774-A13A-96D7BF432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1469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8F889-9F54-4AFB-8D38-EA9742E70E3D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25D3E-655D-4774-A13A-96D7BF432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6307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E8F889-9F54-4AFB-8D38-EA9742E70E3D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725D3E-655D-4774-A13A-96D7BF432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137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tr%C3%A1vic%C3%AD+soustava&amp;source=images&amp;cd=&amp;cad=rja&amp;docid=DLT5AXOiyV9OSM&amp;tbnid=HfOGGcTSBSFbGM:&amp;ved=0CAUQjRw&amp;url=http://www.mendelova.cz/trida/6-a/co-se-ucime/travici-soustava-1210/&amp;ei=LM58UdTQA8PcOYiHgNAB&amp;bvm=bv.45645796,d.Yms&amp;psig=AFQjCNFdZWE0Um4P6j2dqeKe0m8FOIQY0Q&amp;ust=1367219963828566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ruit_Stall_in_Barcelona_Market.jpg" TargetMode="External"/><Relationship Id="rId2" Type="http://schemas.openxmlformats.org/officeDocument/2006/relationships/hyperlink" Target="http://cs.wikipedia.org/wiki/Soubor:NCI_Visuals_Food_Hamburger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mendelova.cz/trida/6-a/co-se-ucime/travici-soustava-121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75222" y="2276872"/>
            <a:ext cx="5963492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VY_32_INOVACE_9.1.06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27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4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Trávení – trávicí soustava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Člověk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učiva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trávicí soustava.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5044" y="620688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4306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02804" y="548680"/>
            <a:ext cx="7772400" cy="1470025"/>
          </a:xfrm>
        </p:spPr>
        <p:txBody>
          <a:bodyPr/>
          <a:lstStyle/>
          <a:p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T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rávení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8604" y="1860345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Trávicí soustava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57841"/>
            <a:ext cx="3672408" cy="2547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3549" y="3284984"/>
            <a:ext cx="3384376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1448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Slouží k: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Příjmu a zpracování potravy</a:t>
            </a:r>
          </a:p>
          <a:p>
            <a:endParaRPr lang="cs-CZ" dirty="0"/>
          </a:p>
          <a:p>
            <a:r>
              <a:rPr lang="cs-CZ" dirty="0" smtClean="0"/>
              <a:t>Rozvádění živin krví ke všem orgánům</a:t>
            </a:r>
          </a:p>
          <a:p>
            <a:endParaRPr lang="cs-CZ" dirty="0"/>
          </a:p>
          <a:p>
            <a:r>
              <a:rPr lang="cs-CZ" dirty="0" smtClean="0"/>
              <a:t>Odcházení nebezpečných látek z těla</a:t>
            </a:r>
          </a:p>
        </p:txBody>
      </p:sp>
    </p:spTree>
    <p:extLst>
      <p:ext uri="{BB962C8B-B14F-4D97-AF65-F5344CB8AC3E}">
        <p14:creationId xmlns:p14="http://schemas.microsoft.com/office/powerpoint/2010/main" xmlns="" val="3646347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Trávicí soustavu tvoří několik orgánů: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2054" name="Picture 6" descr="http://www.mendelova.cz/files/content/1210/files/trávení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5362" y="1628800"/>
            <a:ext cx="4219575" cy="498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103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Zajímavosti: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Trávicí soustava je dlouhá cca 8 metrů.</a:t>
            </a:r>
          </a:p>
          <a:p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Živiny se vstřebávají v tenkém střevě.</a:t>
            </a:r>
          </a:p>
          <a:p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Žaludeční šťávy obsahují kyselinu.</a:t>
            </a:r>
          </a:p>
          <a:p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Ovoce setrvá v žaludku 30 min, luštěniny i déle než 5 hodin. 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4107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Autor prohlašuje, že tento materiál je jeho prací, nebo je stažen z uvedených zdrojů.</a:t>
            </a:r>
            <a:endParaRPr lang="cs-CZ" sz="1800" b="1" dirty="0"/>
          </a:p>
        </p:txBody>
      </p:sp>
      <p:sp>
        <p:nvSpPr>
          <p:cNvPr id="3" name="Obdélník 2"/>
          <p:cNvSpPr/>
          <p:nvPr/>
        </p:nvSpPr>
        <p:spPr>
          <a:xfrm>
            <a:off x="683568" y="2967335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cs.wikipedia.org/wiki/Soubor:NCI_Visuals_Food_Hamburger.jpg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2090172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cs.wikipedia.org/wiki/Soubor:Fruit_Stall_in_Barcelona_Market.jpg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5576" y="4221088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http://www.mendelova.cz/trida/6-a/co-se-ucime/travici-soustava-1210/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057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102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Trávení</vt:lpstr>
      <vt:lpstr>Slouží k:</vt:lpstr>
      <vt:lpstr>Trávicí soustavu tvoří několik orgánů:</vt:lpstr>
      <vt:lpstr>Zajímavosti: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Trávení</dc:title>
  <dc:creator>Administrator</dc:creator>
  <cp:lastModifiedBy>Dum</cp:lastModifiedBy>
  <cp:revision>19</cp:revision>
  <dcterms:created xsi:type="dcterms:W3CDTF">2013-04-28T06:53:55Z</dcterms:created>
  <dcterms:modified xsi:type="dcterms:W3CDTF">2013-12-15T18:59:54Z</dcterms:modified>
</cp:coreProperties>
</file>