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8520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601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6995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833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8787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4008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6766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7157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9859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1917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458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F1DCF-F637-4862-A25F-61EC74CAE57A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B2C0A-ABC0-4FDA-A4C0-1BE31A34F6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5200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chcikazy.cz/z-ceho-se-sklada-zub" TargetMode="External"/><Relationship Id="rId2" Type="http://schemas.openxmlformats.org/officeDocument/2006/relationships/hyperlink" Target="http://cs.wikipedia.org/wiki/Soubor:Teeth_by_David_Shankbon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kafe.cz/rodina-a-domov/deti-a-rodina/ocima-matky-v-deti-a-jidlo-3996.aspx" TargetMode="External"/><Relationship Id="rId4" Type="http://schemas.openxmlformats.org/officeDocument/2006/relationships/hyperlink" Target="http://bio-nature.blog.cz/1111/soustava-travic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26703" y="2707620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 smtClean="0">
                <a:solidFill>
                  <a:schemeClr val="bg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31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>
                <a:solidFill>
                  <a:schemeClr val="bg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5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solidFill>
                  <a:schemeClr val="bg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Lidský chrup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cs-CZ" sz="1200" dirty="0" smtClean="0">
                <a:solidFill>
                  <a:schemeClr val="bg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lidský chrup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6703" y="980728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0814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Lidský chrup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76872"/>
            <a:ext cx="6400800" cy="1752600"/>
          </a:xfrm>
        </p:spPr>
        <p:txBody>
          <a:bodyPr/>
          <a:lstStyle/>
          <a:p>
            <a:r>
              <a:rPr lang="cs-CZ" b="1" dirty="0">
                <a:solidFill>
                  <a:schemeClr val="bg1"/>
                </a:solidFill>
              </a:rPr>
              <a:t>Z</a:t>
            </a:r>
            <a:r>
              <a:rPr lang="cs-CZ" b="1" dirty="0" smtClean="0">
                <a:solidFill>
                  <a:schemeClr val="bg1"/>
                </a:solidFill>
              </a:rPr>
              <a:t>uby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1135"/>
            <a:ext cx="3744416" cy="2012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1590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Slouží k: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rozžvýkání potravy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3076" name="Picture 4" descr="Děti a jídl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023437"/>
            <a:ext cx="4762500" cy="317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5870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Stavba zubu: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z čeho se skládá zu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3312368" cy="346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var zubů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16831"/>
            <a:ext cx="3024336" cy="346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160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Zajímavosti: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dospělý člověk – 32 zubů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dítě – 20 zubů (mléčný chrup)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výměna zubů probíhá kolem 6. roku života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důležité je pravidelné čištění zubů po jídle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nemoc zubů – zubní kaz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896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Autor prohlašuje, že tento materiál je jeho prací, nebo je stažen z uvedených zdrojů.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smtClean="0">
                <a:hlinkClick r:id="rId2"/>
              </a:rPr>
              <a:t>http</a:t>
            </a:r>
            <a:r>
              <a:rPr lang="cs-CZ" sz="1800" smtClean="0">
                <a:hlinkClick r:id="rId2"/>
              </a:rPr>
              <a:t>://</a:t>
            </a:r>
            <a:r>
              <a:rPr lang="cs-CZ" sz="1800" smtClean="0">
                <a:hlinkClick r:id="rId2"/>
              </a:rPr>
              <a:t>cs.wikipedia.org/wiki/Soubor:Teeth_by_David_Shankbone.jpg</a:t>
            </a:r>
            <a:endParaRPr lang="cs-CZ" sz="1800" smtClean="0"/>
          </a:p>
          <a:p>
            <a:r>
              <a:rPr lang="cs-CZ" sz="1800" smtClean="0">
                <a:hlinkClick r:id="rId3"/>
              </a:rPr>
              <a:t>http</a:t>
            </a:r>
            <a:r>
              <a:rPr lang="cs-CZ" sz="1800" dirty="0" smtClean="0">
                <a:hlinkClick r:id="rId3"/>
              </a:rPr>
              <a:t>://www.nechcikazy.cz/z-ceho-se-sklada-zub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http://bio-nature.blog.cz/1111/soustava-travici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http://www.kafe.cz/rodina-a-domov/deti-a-rodina/ocima-matky-v-deti-a-jidlo-3996.aspx</a:t>
            </a:r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432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87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Lidský chrup</vt:lpstr>
      <vt:lpstr>Slouží k:</vt:lpstr>
      <vt:lpstr>Stavba zubu:</vt:lpstr>
      <vt:lpstr>Zajímavosti: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14</cp:revision>
  <dcterms:created xsi:type="dcterms:W3CDTF">2013-06-22T06:41:00Z</dcterms:created>
  <dcterms:modified xsi:type="dcterms:W3CDTF">2013-12-15T19:05:52Z</dcterms:modified>
</cp:coreProperties>
</file>