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7" r:id="rId4"/>
    <p:sldId id="258" r:id="rId5"/>
    <p:sldId id="262" r:id="rId6"/>
    <p:sldId id="260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8059085"/>
              </p:ext>
            </p:extLst>
          </p:nvPr>
        </p:nvGraphicFramePr>
        <p:xfrm>
          <a:off x="899592" y="713932"/>
          <a:ext cx="7704856" cy="57779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99592" y="713932"/>
                        <a:ext cx="7704856" cy="57779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1934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767408"/>
            <a:ext cx="7024744" cy="1143000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Sports And Musical Instruments</a:t>
            </a:r>
            <a:endParaRPr lang="cs-CZ" dirty="0"/>
          </a:p>
        </p:txBody>
      </p:sp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39" y="1910407"/>
            <a:ext cx="2880321" cy="2972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84168" y="4855130"/>
            <a:ext cx="2092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8959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0342" y="33265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err="1"/>
              <a:t>Sports</a:t>
            </a:r>
            <a:r>
              <a:rPr lang="cs-CZ" dirty="0"/>
              <a:t> And Musical Instruments</a:t>
            </a:r>
          </a:p>
        </p:txBody>
      </p:sp>
      <p:pic>
        <p:nvPicPr>
          <p:cNvPr id="4" name="Picture 2" descr="C:\Users\OEM\Desktop\basket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32856"/>
            <a:ext cx="1438476" cy="2038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43608" y="4077072"/>
            <a:ext cx="1340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basketball</a:t>
            </a:r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492896"/>
            <a:ext cx="1656891" cy="1082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491880" y="3982414"/>
            <a:ext cx="1143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swimming</a:t>
            </a:r>
            <a:endParaRPr lang="cs-CZ" dirty="0"/>
          </a:p>
        </p:txBody>
      </p:sp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350610"/>
            <a:ext cx="1656184" cy="1367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380029" y="3968350"/>
            <a:ext cx="92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dancing</a:t>
            </a:r>
            <a:endParaRPr lang="cs-CZ" dirty="0"/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509120"/>
            <a:ext cx="1320811" cy="15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115616" y="5908629"/>
            <a:ext cx="909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football</a:t>
            </a:r>
            <a:endParaRPr lang="cs-CZ" dirty="0"/>
          </a:p>
        </p:txBody>
      </p:sp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592" y="4351746"/>
            <a:ext cx="1338406" cy="1565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419871" y="5908629"/>
            <a:ext cx="914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running</a:t>
            </a:r>
            <a:endParaRPr lang="cs-CZ" dirty="0"/>
          </a:p>
        </p:txBody>
      </p:sp>
      <p:pic>
        <p:nvPicPr>
          <p:cNvPr id="1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173" y="4492411"/>
            <a:ext cx="1000125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459827" y="5932237"/>
            <a:ext cx="760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tennis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1772816"/>
            <a:ext cx="6768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název sportu nebo hudebního nástroje klikni na 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2861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2" grpId="0"/>
      <p:bldP spid="14" grpId="0"/>
      <p:bldP spid="16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76773"/>
            <a:ext cx="1984883" cy="1836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65998" y="3363589"/>
            <a:ext cx="83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iano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844824"/>
            <a:ext cx="239077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10957" y="3363589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flute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78099"/>
            <a:ext cx="27717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96733" y="3225089"/>
            <a:ext cx="744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violin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60" y="4005064"/>
            <a:ext cx="1628775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16172" y="5802643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drums</a:t>
            </a:r>
            <a:endParaRPr lang="cs-CZ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7" y="4149080"/>
            <a:ext cx="2664296" cy="1227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31608" y="5802643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guitar</a:t>
            </a:r>
            <a:endParaRPr lang="cs-CZ" dirty="0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562" y="3848844"/>
            <a:ext cx="14478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98494" y="5791674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trumpet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8666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76773"/>
            <a:ext cx="1984883" cy="1836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844824"/>
            <a:ext cx="239077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78099"/>
            <a:ext cx="27717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60" y="4005064"/>
            <a:ext cx="1628775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7" y="4149080"/>
            <a:ext cx="2664296" cy="1227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562" y="3848844"/>
            <a:ext cx="14478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908720"/>
            <a:ext cx="755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Seřaď správně přeházená písmenka. Pro kontrolu klikni na obrázek.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7760" y="3429000"/>
            <a:ext cx="83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pniao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3429000"/>
            <a:ext cx="83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piano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902099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tlufe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3086765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flute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3212976"/>
            <a:ext cx="744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nivoli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3212976"/>
            <a:ext cx="744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violin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2" y="6021288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srudm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09852" y="6044108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drums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47864" y="5733256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rigtura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5744269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guitar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28184" y="5928935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umetrpt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60362" y="5877272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trumpet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186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5" grpId="0"/>
      <p:bldP spid="17" grpId="0"/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3855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názvy hudebních nástrojů: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2132856"/>
            <a:ext cx="1173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 I A N 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7054" y="3022104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 R U M P E 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295" y="4005064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 U I T A 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3788" y="5085184"/>
            <a:ext cx="1032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 L U T 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2142607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I O L I 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3788" y="5949280"/>
            <a:ext cx="5933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kontrolu správných odpovědí klikni na obrázek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73077"/>
            <a:ext cx="1971675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963053" y="2234940"/>
            <a:ext cx="918011" cy="1846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63052" y="3081536"/>
            <a:ext cx="1160675" cy="2504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43608" y="4077072"/>
            <a:ext cx="978279" cy="2973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63053" y="5157192"/>
            <a:ext cx="783390" cy="2973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851920" y="2231505"/>
            <a:ext cx="964234" cy="267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260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220380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learnenglishkids.britishcouncil.org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1556792"/>
            <a:ext cx="17876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947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411</TotalTime>
  <Words>105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Prezentace</vt:lpstr>
      <vt:lpstr>Prezentace aplikace PowerPoint</vt:lpstr>
      <vt:lpstr>Prezentace aplikace PowerPoint</vt:lpstr>
      <vt:lpstr>Sports And Musical Instruments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 And Musical Instruments</dc:title>
  <dc:creator>OEM</dc:creator>
  <cp:lastModifiedBy>OEM</cp:lastModifiedBy>
  <cp:revision>24</cp:revision>
  <dcterms:created xsi:type="dcterms:W3CDTF">2011-08-23T12:34:56Z</dcterms:created>
  <dcterms:modified xsi:type="dcterms:W3CDTF">2011-09-17T12:24:43Z</dcterms:modified>
</cp:coreProperties>
</file>