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sldIdLst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73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162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105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63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16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390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019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013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839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637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7308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A4212-8255-413C-8457-D89DFBE428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0B3A-0AF1-4E1C-8620-3E9546D6B93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3104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2E51E-44BE-4EC8-84B4-0D8A64A28E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B3A4B-5E8C-475E-BA31-2A4BD017352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865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3D0F6-585B-4FFF-8E83-4055D1AEAC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912D7-55BF-43C5-B29E-970ADAD40A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162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3A2CB-DC2A-4CED-BC5D-FF8CCDCC7D9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E9547-31EC-4DB2-859B-4008BFF1887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231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43244-CCC7-4CA9-93BA-FEB35569890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924FF-497F-4A8D-BF97-1089B66A2D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9748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B100B-8E38-4DDE-906C-55DAE76B0D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FFCD-0813-45B3-9EEC-09ED834C60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042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C379C-CB1F-4D44-AD09-B66A8FF290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0E081-5FD7-4A7B-AC9A-68E5D9EF1B8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3068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E2842-7FA6-4913-9D67-FCC08174DB6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EC1DB-18C0-4637-AD2B-C797CCB4C61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5471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1A8FF-2DF7-4F35-9EEB-18F83D843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1830-6468-4D22-9263-75D5652C17D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4376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31E95-AD0D-4154-9466-C5D64CD2AA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214F9-8C56-4F66-AF6B-FB1F8F5BFA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8030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CF1EE-7988-4BAC-8746-B45577237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8341A-0B94-41AE-B516-761B69966C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631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DE800-D25F-4FCF-BBE6-089D2D90AED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0482B-951F-4305-BFA1-551B481C8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375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519890-2687-47A8-A416-B67CC9AA9D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311231-9D12-4B55-9496-A5ADDF24E3F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40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551799437"/>
              </p:ext>
            </p:extLst>
          </p:nvPr>
        </p:nvGraphicFramePr>
        <p:xfrm>
          <a:off x="1331913" y="1196975"/>
          <a:ext cx="6707187" cy="404815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5.5.2013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osmisměrky na závěr hodiny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zpestření hodiny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cs typeface="Times New Roman" pitchFamily="18" charset="0"/>
                        </a:rPr>
                        <a:t>vytisknout nebo promítnout </a:t>
                      </a:r>
                    </a:p>
                    <a:p>
                      <a:pPr marL="171450" marR="0" lvl="0" indent="-1714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cs typeface="Times New Roman" pitchFamily="18" charset="0"/>
                        </a:rPr>
                        <a:t>žáci vyplňují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918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Jeřáby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Osmisměrka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68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700808"/>
          <a:ext cx="4968557" cy="4561854"/>
        </p:xfrm>
        <a:graphic>
          <a:graphicData uri="http://schemas.openxmlformats.org/drawingml/2006/table">
            <a:tbl>
              <a:tblPr/>
              <a:tblGrid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</a:tblGrid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3728" y="548680"/>
          <a:ext cx="1728192" cy="936104"/>
        </p:xfrm>
        <a:graphic>
          <a:graphicData uri="http://schemas.openxmlformats.org/drawingml/2006/table">
            <a:tbl>
              <a:tblPr/>
              <a:tblGrid>
                <a:gridCol w="1728192"/>
              </a:tblGrid>
              <a:tr h="468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OSMISMĚRKA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←↑→↓↖↗↘↙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652120" y="548680"/>
          <a:ext cx="3491880" cy="1831753"/>
        </p:xfrm>
        <a:graphic>
          <a:graphicData uri="http://schemas.openxmlformats.org/drawingml/2006/table">
            <a:tbl>
              <a:tblPr/>
              <a:tblGrid>
                <a:gridCol w="3491880"/>
              </a:tblGrid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HYDRAULIKA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AUTOJEŘÁB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KLADNICE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PROTIZÁVAŽÍ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VÝLOŽNÍK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NOSNOST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PODVOZEK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TELESKOP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KABINA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KOČKA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56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SLOUP 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DERIK   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LANO   ZDVIH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VĚŽ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24128" y="3284984"/>
          <a:ext cx="3096344" cy="2752725"/>
        </p:xfrm>
        <a:graphic>
          <a:graphicData uri="http://schemas.openxmlformats.org/drawingml/2006/table">
            <a:tbl>
              <a:tblPr/>
              <a:tblGrid>
                <a:gridCol w="3096344"/>
              </a:tblGrid>
              <a:tr h="23042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Najdi a škrtni v tabulce slova, ze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zbylých písmen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sestavíš dokončení tajenky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  <a:p>
                      <a:pPr algn="l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/>
                      </a:r>
                      <a:b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</a:t>
                      </a:r>
                      <a:b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"Po čem rozhodně netouží žádný jeřábník?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Vyzkoušet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si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........................................................................................................."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/>
                      </a:r>
                      <a:b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5808531"/>
      </p:ext>
    </p:extLst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700808"/>
          <a:ext cx="4968557" cy="4561854"/>
        </p:xfrm>
        <a:graphic>
          <a:graphicData uri="http://schemas.openxmlformats.org/drawingml/2006/table">
            <a:tbl>
              <a:tblPr/>
              <a:tblGrid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  <a:gridCol w="451687"/>
              </a:tblGrid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1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3728" y="548680"/>
          <a:ext cx="1728192" cy="936104"/>
        </p:xfrm>
        <a:graphic>
          <a:graphicData uri="http://schemas.openxmlformats.org/drawingml/2006/table">
            <a:tbl>
              <a:tblPr/>
              <a:tblGrid>
                <a:gridCol w="1728192"/>
              </a:tblGrid>
              <a:tr h="468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OSMISMĚRKA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←↑→↓↖↗↘↙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652120" y="548680"/>
          <a:ext cx="3491880" cy="1831753"/>
        </p:xfrm>
        <a:graphic>
          <a:graphicData uri="http://schemas.openxmlformats.org/drawingml/2006/table">
            <a:tbl>
              <a:tblPr/>
              <a:tblGrid>
                <a:gridCol w="3491880"/>
              </a:tblGrid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HYDRAULIKA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AUTOJEŘÁB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KLADNICE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PROTIZÁVAŽÍ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VÝLOŽNÍK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NOSNOST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PODVOZEK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TELESKOP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KABINA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KOČKA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56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SLOUP 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DERIK    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LANO   ZDVIH 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VĚŽ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24128" y="3284984"/>
          <a:ext cx="3096344" cy="2304256"/>
        </p:xfrm>
        <a:graphic>
          <a:graphicData uri="http://schemas.openxmlformats.org/drawingml/2006/table">
            <a:tbl>
              <a:tblPr/>
              <a:tblGrid>
                <a:gridCol w="3096344"/>
              </a:tblGrid>
              <a:tr h="23042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Najdi a škrtni v tabulce slova, ze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zbylých písmen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sestavíš dokončení tajenky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  <a:p>
                      <a:pPr algn="l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/>
                      </a:r>
                      <a:b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</a:t>
                      </a:r>
                      <a:b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"Po čem rozhodně netouží žádný jeřábník?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Vyzkoušet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si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800" b="0" i="0" u="sng" strike="noStrike" baseline="0" dirty="0" smtClean="0">
                          <a:solidFill>
                            <a:schemeClr val="tx1"/>
                          </a:solidFill>
                          <a:uFill>
                            <a:solidFill>
                              <a:srgbClr val="FFFF00"/>
                            </a:solidFill>
                          </a:uFill>
                          <a:latin typeface="Calibri"/>
                        </a:rPr>
                        <a:t>klopný moment na vlastní kůži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“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601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Předvádění na obrazovce (4:3)</PresentationFormat>
  <Paragraphs>282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Motiv sady Office</vt:lpstr>
      <vt:lpstr>Prezentace aplikace PowerPoint</vt:lpstr>
      <vt:lpstr>Jeřáby 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2013-11-10T17:22:14Z</dcterms:created>
  <dcterms:modified xsi:type="dcterms:W3CDTF">2013-12-07T15:51:19Z</dcterms:modified>
</cp:coreProperties>
</file>