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A20C0-F0EE-42EA-93D0-42DA933BB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163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B44FC8C-AA7D-405B-8108-E9E8DDC66670}" type="datetimeFigureOut">
              <a:rPr lang="cs-CZ" smtClean="0"/>
              <a:pPr/>
              <a:t>16.12.2013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87AB465-F8ED-4B50-800A-FB6308EEFB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push dir="r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k.cz/clanek.php3?id=649" TargetMode="External"/><Relationship Id="rId2" Type="http://schemas.openxmlformats.org/officeDocument/2006/relationships/hyperlink" Target="http://prirodni-kamen.drevoprodej-dobris.cz/media/obr/Dekoracni-kamen-0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amepark.cz/pevnost_materialu_753577.htm" TargetMode="External"/><Relationship Id="rId4" Type="http://schemas.openxmlformats.org/officeDocument/2006/relationships/hyperlink" Target="http://ceska-peleta.cz/komfortni-teplicko/o-vytapeni-biomasou-od-a-az-do-z/attachment/drevo-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485518565"/>
              </p:ext>
            </p:extLst>
          </p:nvPr>
        </p:nvGraphicFramePr>
        <p:xfrm>
          <a:off x="1691680" y="1457314"/>
          <a:ext cx="5904656" cy="4044268"/>
        </p:xfrm>
        <a:graphic>
          <a:graphicData uri="http://schemas.openxmlformats.org/drawingml/2006/table">
            <a:tbl>
              <a:tblPr/>
              <a:tblGrid>
                <a:gridCol w="1684050"/>
                <a:gridCol w="4220606"/>
              </a:tblGrid>
              <a:tr h="297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CZ.1.07/1.5.00/34.0029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VY_32_ INOVACE_</a:t>
                      </a:r>
                      <a:r>
                        <a:rPr lang="cs-CZ" sz="1200" i="1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13-07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Střední průmyslová škola stavební, Resslova 2, 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České Budějovice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Mgr. Miroslav Crha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Tematický celek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Německý jazyk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9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4.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3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Datum tvorby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11.12.2013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Prezentace určená k seznámení s pojmy z oblasti stavebních materiálů. Žáci využívají znalostí z předmětů stavební materiály a pozemní stavitelství.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82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Metodický pokyn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Prezentace přes interaktivní tabuli nebo plátno a projektor. Žáci opakují své znalosti a získávají novou slovní zásobu. Reagují na shrnující otázky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9762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ahoma"/>
                          <a:ea typeface="Times New Roman"/>
                          <a:cs typeface="Times New Roman"/>
                        </a:rPr>
                        <a:t>Pokud není uvedeno jinak, použitý materiál je z vlastních zdrojů autora.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62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Präsentation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Baumaterialien</a:t>
            </a:r>
            <a:endParaRPr lang="cs-CZ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Natürliche</a:t>
            </a:r>
            <a:r>
              <a:rPr lang="cs-CZ" dirty="0" smtClean="0"/>
              <a:t> </a:t>
            </a:r>
            <a:r>
              <a:rPr lang="cs-CZ" dirty="0" err="1" smtClean="0"/>
              <a:t>Baustoffe</a:t>
            </a:r>
            <a:r>
              <a:rPr lang="cs-CZ" dirty="0" smtClean="0"/>
              <a:t> I.</a:t>
            </a:r>
            <a:endParaRPr lang="cs-CZ" dirty="0"/>
          </a:p>
        </p:txBody>
      </p:sp>
      <p:pic>
        <p:nvPicPr>
          <p:cNvPr id="8" name="Zástupný symbol pro obsah 7" descr="Dekoracni-kamen-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1625" y="2712579"/>
            <a:ext cx="4038600" cy="1999580"/>
          </a:xfrm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err="1" smtClean="0"/>
              <a:t>Natürlicher</a:t>
            </a:r>
            <a:r>
              <a:rPr lang="cs-CZ" b="1" dirty="0" smtClean="0"/>
              <a:t> Stein</a:t>
            </a:r>
          </a:p>
          <a:p>
            <a:r>
              <a:rPr lang="cs-CZ" dirty="0" err="1" smtClean="0"/>
              <a:t>Wozu</a:t>
            </a:r>
            <a:r>
              <a:rPr lang="cs-CZ" dirty="0" smtClean="0"/>
              <a:t> </a:t>
            </a:r>
            <a:r>
              <a:rPr lang="cs-CZ" dirty="0" err="1" smtClean="0"/>
              <a:t>dient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Mauern</a:t>
            </a:r>
            <a:endParaRPr lang="cs-CZ" dirty="0" smtClean="0"/>
          </a:p>
          <a:p>
            <a:r>
              <a:rPr lang="cs-CZ" dirty="0" err="1" smtClean="0"/>
              <a:t>Pflastern</a:t>
            </a:r>
            <a:endParaRPr lang="cs-CZ" dirty="0" smtClean="0"/>
          </a:p>
          <a:p>
            <a:r>
              <a:rPr lang="cs-CZ" dirty="0" err="1" smtClean="0"/>
              <a:t>Wandbekleidung</a:t>
            </a:r>
            <a:endParaRPr lang="cs-CZ" dirty="0" smtClean="0"/>
          </a:p>
          <a:p>
            <a:r>
              <a:rPr lang="cs-CZ" dirty="0" err="1" smtClean="0"/>
              <a:t>Zuschlagstoff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Natürliche</a:t>
            </a:r>
            <a:r>
              <a:rPr lang="cs-CZ" dirty="0" smtClean="0"/>
              <a:t> </a:t>
            </a:r>
            <a:r>
              <a:rPr lang="cs-CZ" dirty="0" err="1" smtClean="0"/>
              <a:t>Baustoffe</a:t>
            </a:r>
            <a:r>
              <a:rPr lang="cs-CZ" dirty="0" smtClean="0"/>
              <a:t> II.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err="1" smtClean="0"/>
              <a:t>Sand</a:t>
            </a:r>
            <a:endParaRPr lang="cs-CZ" b="1" dirty="0" smtClean="0"/>
          </a:p>
          <a:p>
            <a:r>
              <a:rPr lang="cs-CZ" dirty="0" err="1" smtClean="0"/>
              <a:t>Wozu</a:t>
            </a:r>
            <a:r>
              <a:rPr lang="cs-CZ" dirty="0" smtClean="0"/>
              <a:t> </a:t>
            </a:r>
            <a:r>
              <a:rPr lang="cs-CZ" dirty="0" err="1" smtClean="0"/>
              <a:t>dient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Unterbau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Fundamenten</a:t>
            </a:r>
            <a:r>
              <a:rPr lang="cs-CZ" dirty="0" smtClean="0"/>
              <a:t>, </a:t>
            </a:r>
            <a:r>
              <a:rPr lang="cs-CZ" dirty="0" err="1" smtClean="0"/>
              <a:t>Fahrbahnen</a:t>
            </a:r>
            <a:r>
              <a:rPr lang="cs-CZ" dirty="0" smtClean="0"/>
              <a:t> </a:t>
            </a:r>
            <a:r>
              <a:rPr lang="cs-CZ" dirty="0" err="1" smtClean="0"/>
              <a:t>usw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Zuschlagstoff</a:t>
            </a:r>
            <a:endParaRPr lang="cs-CZ" dirty="0"/>
          </a:p>
        </p:txBody>
      </p:sp>
      <p:pic>
        <p:nvPicPr>
          <p:cNvPr id="3074" name="Picture 2" descr="C:\Users\hp\AppData\Local\Microsoft\Windows\Temporary Internet Files\Content.IE5\HSPUHOMZ\MP900439172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25" y="1693069"/>
            <a:ext cx="4038600" cy="4038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Natürliche</a:t>
            </a:r>
            <a:r>
              <a:rPr lang="cs-CZ" dirty="0" smtClean="0"/>
              <a:t> </a:t>
            </a:r>
            <a:r>
              <a:rPr lang="cs-CZ" dirty="0" err="1" smtClean="0"/>
              <a:t>Baustoffe</a:t>
            </a:r>
            <a:r>
              <a:rPr lang="cs-CZ" dirty="0" smtClean="0"/>
              <a:t> III. </a:t>
            </a:r>
            <a:endParaRPr lang="cs-CZ" dirty="0"/>
          </a:p>
        </p:txBody>
      </p:sp>
      <p:pic>
        <p:nvPicPr>
          <p:cNvPr id="5" name="Zástupný symbol pro obsah 4" descr="hlina-tezb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628800"/>
            <a:ext cx="4327071" cy="324036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err="1" smtClean="0"/>
              <a:t>Ton</a:t>
            </a:r>
            <a:r>
              <a:rPr lang="cs-CZ" b="1" dirty="0" smtClean="0"/>
              <a:t> </a:t>
            </a:r>
            <a:r>
              <a:rPr lang="cs-CZ" dirty="0" err="1" smtClean="0"/>
              <a:t>und</a:t>
            </a:r>
            <a:r>
              <a:rPr lang="cs-CZ" b="1" dirty="0" smtClean="0"/>
              <a:t> </a:t>
            </a:r>
            <a:r>
              <a:rPr lang="cs-CZ" b="1" dirty="0" err="1" smtClean="0"/>
              <a:t>Lehm</a:t>
            </a:r>
            <a:r>
              <a:rPr lang="cs-CZ" b="1" dirty="0" smtClean="0"/>
              <a:t> </a:t>
            </a:r>
          </a:p>
          <a:p>
            <a:r>
              <a:rPr lang="cs-CZ" dirty="0" err="1" smtClean="0"/>
              <a:t>Wozu</a:t>
            </a:r>
            <a:r>
              <a:rPr lang="cs-CZ" dirty="0" smtClean="0"/>
              <a:t> </a:t>
            </a:r>
            <a:r>
              <a:rPr lang="cs-CZ" dirty="0" err="1" smtClean="0"/>
              <a:t>dienen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err="1" smtClean="0"/>
              <a:t>Dämmung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Wasserbau</a:t>
            </a:r>
            <a:endParaRPr lang="cs-CZ" dirty="0" smtClean="0"/>
          </a:p>
          <a:p>
            <a:r>
              <a:rPr lang="cs-CZ" dirty="0" err="1" smtClean="0"/>
              <a:t>Material</a:t>
            </a:r>
            <a:r>
              <a:rPr lang="cs-CZ" dirty="0" smtClean="0"/>
              <a:t> </a:t>
            </a:r>
            <a:r>
              <a:rPr lang="cs-CZ" dirty="0" err="1" smtClean="0"/>
              <a:t>zur</a:t>
            </a:r>
            <a:r>
              <a:rPr lang="cs-CZ" dirty="0" smtClean="0"/>
              <a:t> </a:t>
            </a:r>
            <a:r>
              <a:rPr lang="cs-CZ" dirty="0" err="1" smtClean="0"/>
              <a:t>Herstellung</a:t>
            </a:r>
            <a:r>
              <a:rPr lang="cs-CZ" dirty="0" smtClean="0"/>
              <a:t>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keramischen</a:t>
            </a:r>
            <a:r>
              <a:rPr lang="cs-CZ" dirty="0" smtClean="0"/>
              <a:t> </a:t>
            </a:r>
            <a:r>
              <a:rPr lang="cs-CZ" dirty="0" err="1" smtClean="0"/>
              <a:t>Produkten</a:t>
            </a:r>
            <a:endParaRPr lang="cs-CZ" dirty="0" smtClean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Natürliche</a:t>
            </a:r>
            <a:r>
              <a:rPr lang="cs-CZ" dirty="0" smtClean="0"/>
              <a:t> </a:t>
            </a:r>
            <a:r>
              <a:rPr lang="cs-CZ" dirty="0" err="1" smtClean="0"/>
              <a:t>Baustoffe</a:t>
            </a:r>
            <a:r>
              <a:rPr lang="cs-CZ" dirty="0" smtClean="0"/>
              <a:t> IV.</a:t>
            </a:r>
            <a:endParaRPr lang="cs-CZ" dirty="0"/>
          </a:p>
        </p:txBody>
      </p:sp>
      <p:pic>
        <p:nvPicPr>
          <p:cNvPr id="5" name="Zástupný symbol pro obsah 4" descr="dřevo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772816"/>
            <a:ext cx="4389793" cy="2736304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err="1" smtClean="0"/>
              <a:t>Holz</a:t>
            </a:r>
            <a:endParaRPr lang="cs-CZ" b="1" dirty="0" smtClean="0"/>
          </a:p>
          <a:p>
            <a:r>
              <a:rPr lang="cs-CZ" dirty="0" err="1" smtClean="0"/>
              <a:t>Wozu</a:t>
            </a:r>
            <a:r>
              <a:rPr lang="cs-CZ" dirty="0" smtClean="0"/>
              <a:t> </a:t>
            </a:r>
            <a:r>
              <a:rPr lang="cs-CZ" dirty="0" err="1" smtClean="0"/>
              <a:t>dient</a:t>
            </a:r>
            <a:r>
              <a:rPr lang="cs-CZ" dirty="0" smtClean="0"/>
              <a:t> es?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Dachkonstruktionen</a:t>
            </a:r>
            <a:endParaRPr lang="cs-CZ" dirty="0" smtClean="0"/>
          </a:p>
          <a:p>
            <a:r>
              <a:rPr lang="cs-CZ" dirty="0" err="1" smtClean="0"/>
              <a:t>Türen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Türzargen</a:t>
            </a:r>
            <a:r>
              <a:rPr lang="cs-CZ" dirty="0" smtClean="0"/>
              <a:t>     (-</a:t>
            </a:r>
            <a:r>
              <a:rPr lang="cs-CZ" dirty="0" err="1" smtClean="0"/>
              <a:t>futter</a:t>
            </a:r>
            <a:r>
              <a:rPr lang="cs-CZ" dirty="0" smtClean="0"/>
              <a:t>)</a:t>
            </a:r>
          </a:p>
          <a:p>
            <a:r>
              <a:rPr lang="cs-CZ" dirty="0" err="1" smtClean="0"/>
              <a:t>Fensterrahmen</a:t>
            </a:r>
            <a:endParaRPr lang="cs-CZ" dirty="0" smtClean="0"/>
          </a:p>
          <a:p>
            <a:r>
              <a:rPr lang="cs-CZ" dirty="0" err="1" smtClean="0"/>
              <a:t>Wandbekleidung</a:t>
            </a:r>
            <a:endParaRPr lang="cs-CZ" dirty="0" smtClean="0"/>
          </a:p>
          <a:p>
            <a:r>
              <a:rPr lang="cs-CZ" dirty="0" err="1" smtClean="0"/>
              <a:t>Fußböden</a:t>
            </a:r>
            <a:endParaRPr lang="cs-CZ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Zusammengesetze</a:t>
            </a:r>
            <a:r>
              <a:rPr lang="cs-CZ" dirty="0" smtClean="0"/>
              <a:t> </a:t>
            </a:r>
            <a:r>
              <a:rPr lang="cs-CZ" dirty="0" err="1" smtClean="0"/>
              <a:t>Stoffe</a:t>
            </a:r>
            <a:r>
              <a:rPr lang="cs-CZ" dirty="0" smtClean="0"/>
              <a:t> I.</a:t>
            </a:r>
            <a:endParaRPr lang="cs-CZ" dirty="0"/>
          </a:p>
        </p:txBody>
      </p:sp>
      <p:pic>
        <p:nvPicPr>
          <p:cNvPr id="5" name="Zástupný symbol pro obsah 4" descr="Beton_Compacton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628800"/>
            <a:ext cx="4392488" cy="329524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93772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Beton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b="1" dirty="0" err="1" smtClean="0"/>
              <a:t>Stahlbeton</a:t>
            </a:r>
            <a:endParaRPr lang="cs-CZ" b="1" dirty="0" smtClean="0"/>
          </a:p>
          <a:p>
            <a:r>
              <a:rPr lang="cs-CZ" dirty="0" err="1" smtClean="0"/>
              <a:t>Woraus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hergestellt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err="1" smtClean="0"/>
              <a:t>Sand</a:t>
            </a:r>
            <a:r>
              <a:rPr lang="cs-CZ" dirty="0" smtClean="0"/>
              <a:t>+</a:t>
            </a:r>
            <a:r>
              <a:rPr lang="cs-CZ" dirty="0" err="1" smtClean="0"/>
              <a:t>Wasser</a:t>
            </a:r>
            <a:r>
              <a:rPr lang="cs-CZ" dirty="0" smtClean="0"/>
              <a:t>+</a:t>
            </a:r>
            <a:r>
              <a:rPr lang="cs-CZ" dirty="0" err="1" smtClean="0"/>
              <a:t>Zement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Stahl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Wozu</a:t>
            </a:r>
            <a:r>
              <a:rPr lang="cs-CZ" dirty="0" smtClean="0"/>
              <a:t> </a:t>
            </a:r>
            <a:r>
              <a:rPr lang="cs-CZ" dirty="0" err="1" smtClean="0"/>
              <a:t>dient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err="1" smtClean="0"/>
              <a:t>Tragkonstruktionen</a:t>
            </a:r>
            <a:r>
              <a:rPr lang="cs-CZ" dirty="0" smtClean="0"/>
              <a:t> – </a:t>
            </a:r>
            <a:r>
              <a:rPr lang="cs-CZ" dirty="0" err="1" smtClean="0"/>
              <a:t>Mauern</a:t>
            </a:r>
            <a:r>
              <a:rPr lang="cs-CZ" dirty="0" smtClean="0"/>
              <a:t>, </a:t>
            </a:r>
            <a:r>
              <a:rPr lang="cs-CZ" dirty="0" err="1" smtClean="0"/>
              <a:t>Fußböden</a:t>
            </a:r>
            <a:r>
              <a:rPr lang="cs-CZ" dirty="0" smtClean="0"/>
              <a:t>, </a:t>
            </a:r>
            <a:r>
              <a:rPr lang="cs-CZ" dirty="0" err="1" smtClean="0"/>
              <a:t>Decken</a:t>
            </a:r>
            <a:endParaRPr lang="cs-CZ" dirty="0" smtClean="0"/>
          </a:p>
          <a:p>
            <a:r>
              <a:rPr lang="cs-CZ" dirty="0" smtClean="0"/>
              <a:t>Fundamente</a:t>
            </a:r>
          </a:p>
          <a:p>
            <a:r>
              <a:rPr lang="cs-CZ" dirty="0" err="1" smtClean="0"/>
              <a:t>Tiefbauten</a:t>
            </a:r>
            <a:endParaRPr lang="cs-CZ" dirty="0" smtClean="0"/>
          </a:p>
          <a:p>
            <a:r>
              <a:rPr lang="cs-CZ" dirty="0" err="1" smtClean="0"/>
              <a:t>Verkehrsbauten</a:t>
            </a:r>
            <a:endParaRPr lang="cs-CZ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Zusammengesetze</a:t>
            </a:r>
            <a:r>
              <a:rPr lang="cs-CZ" dirty="0" smtClean="0"/>
              <a:t> </a:t>
            </a:r>
            <a:r>
              <a:rPr lang="cs-CZ" dirty="0" err="1" smtClean="0"/>
              <a:t>Stoffe</a:t>
            </a:r>
            <a:r>
              <a:rPr lang="cs-CZ" dirty="0" smtClean="0"/>
              <a:t> II.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5009728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/>
              <a:t>Ziegel</a:t>
            </a:r>
            <a:r>
              <a:rPr lang="cs-CZ" b="1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b="1" dirty="0" smtClean="0"/>
              <a:t>Keramik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werden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hergestellt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Durch </a:t>
            </a:r>
            <a:r>
              <a:rPr lang="cs-CZ" dirty="0" err="1" smtClean="0"/>
              <a:t>Brennen</a:t>
            </a:r>
            <a:r>
              <a:rPr lang="cs-CZ" dirty="0" smtClean="0"/>
              <a:t> des </a:t>
            </a:r>
            <a:r>
              <a:rPr lang="cs-CZ" dirty="0" err="1" smtClean="0"/>
              <a:t>Tons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Welche</a:t>
            </a:r>
            <a:r>
              <a:rPr lang="cs-CZ" dirty="0" smtClean="0"/>
              <a:t> Produkte </a:t>
            </a:r>
            <a:r>
              <a:rPr lang="cs-CZ" dirty="0" err="1" smtClean="0"/>
              <a:t>gehören</a:t>
            </a:r>
            <a:r>
              <a:rPr lang="cs-CZ" dirty="0" smtClean="0"/>
              <a:t> in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Gruppe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err="1" smtClean="0"/>
              <a:t>Dachziegel</a:t>
            </a:r>
            <a:r>
              <a:rPr lang="cs-CZ" dirty="0" smtClean="0"/>
              <a:t>, </a:t>
            </a:r>
            <a:r>
              <a:rPr lang="cs-CZ" dirty="0" err="1" smtClean="0"/>
              <a:t>Klinker</a:t>
            </a:r>
            <a:r>
              <a:rPr lang="cs-CZ" dirty="0" smtClean="0"/>
              <a:t>, </a:t>
            </a:r>
            <a:r>
              <a:rPr lang="cs-CZ" dirty="0" err="1" smtClean="0"/>
              <a:t>Fliesen</a:t>
            </a:r>
            <a:endParaRPr lang="cs-CZ" dirty="0" smtClean="0"/>
          </a:p>
          <a:p>
            <a:endParaRPr lang="cs-CZ" b="1" dirty="0"/>
          </a:p>
        </p:txBody>
      </p:sp>
      <p:pic>
        <p:nvPicPr>
          <p:cNvPr id="1026" name="Picture 2" descr="C:\Users\hp\AppData\Local\Microsoft\Windows\Temporary Internet Files\Content.IE5\TPRWZRQZ\MP900144293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3096344" cy="48005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Zusammengesetze</a:t>
            </a:r>
            <a:r>
              <a:rPr lang="cs-CZ" dirty="0" smtClean="0"/>
              <a:t> </a:t>
            </a:r>
            <a:r>
              <a:rPr lang="cs-CZ" dirty="0" err="1" smtClean="0"/>
              <a:t>Stoffe</a:t>
            </a:r>
            <a:r>
              <a:rPr lang="cs-CZ" dirty="0" smtClean="0"/>
              <a:t> III.</a:t>
            </a:r>
            <a:endParaRPr lang="cs-CZ" dirty="0"/>
          </a:p>
        </p:txBody>
      </p:sp>
      <p:pic>
        <p:nvPicPr>
          <p:cNvPr id="5" name="Zástupný symbol pro obsah 4" descr="TGV-Station-Nimes-structura-du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51519" y="1484784"/>
            <a:ext cx="3685909" cy="468052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err="1" smtClean="0"/>
              <a:t>Glas</a:t>
            </a:r>
            <a:endParaRPr lang="cs-CZ" b="1" dirty="0" smtClean="0"/>
          </a:p>
          <a:p>
            <a:r>
              <a:rPr lang="cs-CZ" dirty="0" err="1" smtClean="0"/>
              <a:t>Woraus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es </a:t>
            </a:r>
            <a:r>
              <a:rPr lang="cs-CZ" dirty="0" err="1" smtClean="0"/>
              <a:t>hergestellt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Es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geschmolzener</a:t>
            </a:r>
            <a:r>
              <a:rPr lang="cs-CZ" dirty="0" smtClean="0"/>
              <a:t> </a:t>
            </a:r>
            <a:r>
              <a:rPr lang="cs-CZ" dirty="0" err="1" smtClean="0"/>
              <a:t>Sand</a:t>
            </a:r>
            <a:r>
              <a:rPr lang="cs-CZ" dirty="0" smtClean="0"/>
              <a:t>.</a:t>
            </a:r>
          </a:p>
          <a:p>
            <a:endParaRPr lang="cs-CZ" b="1" dirty="0" smtClean="0"/>
          </a:p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es </a:t>
            </a:r>
            <a:r>
              <a:rPr lang="cs-CZ" dirty="0" err="1" smtClean="0"/>
              <a:t>benutzt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Fenstern</a:t>
            </a:r>
            <a:r>
              <a:rPr lang="cs-CZ" dirty="0" smtClean="0"/>
              <a:t>, </a:t>
            </a:r>
            <a:r>
              <a:rPr lang="cs-CZ" dirty="0" err="1" smtClean="0"/>
              <a:t>Türen</a:t>
            </a:r>
            <a:r>
              <a:rPr lang="cs-CZ" dirty="0" smtClean="0"/>
              <a:t>, </a:t>
            </a:r>
            <a:r>
              <a:rPr lang="cs-CZ" dirty="0" err="1" smtClean="0"/>
              <a:t>Wänden</a:t>
            </a:r>
            <a:r>
              <a:rPr lang="cs-CZ" dirty="0" smtClean="0"/>
              <a:t>, </a:t>
            </a:r>
            <a:r>
              <a:rPr lang="cs-CZ" dirty="0" err="1" smtClean="0"/>
              <a:t>Dachdeckung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Fragenbogen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Nennen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wichtigste</a:t>
            </a:r>
            <a:r>
              <a:rPr lang="cs-CZ" dirty="0" smtClean="0"/>
              <a:t> </a:t>
            </a:r>
            <a:r>
              <a:rPr lang="cs-CZ" dirty="0" err="1" smtClean="0"/>
              <a:t>Baumaterialien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werden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Materialien</a:t>
            </a:r>
            <a:r>
              <a:rPr lang="cs-CZ" dirty="0" smtClean="0"/>
              <a:t> </a:t>
            </a:r>
            <a:r>
              <a:rPr lang="cs-CZ" dirty="0" err="1" smtClean="0"/>
              <a:t>angewendet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Stoffe</a:t>
            </a:r>
            <a:r>
              <a:rPr lang="cs-CZ" dirty="0" smtClean="0"/>
              <a:t> </a:t>
            </a:r>
            <a:r>
              <a:rPr lang="cs-CZ" dirty="0" err="1" smtClean="0"/>
              <a:t>müssen</a:t>
            </a:r>
            <a:r>
              <a:rPr lang="cs-CZ" dirty="0" smtClean="0"/>
              <a:t> </a:t>
            </a:r>
            <a:r>
              <a:rPr lang="cs-CZ" dirty="0" err="1" smtClean="0"/>
              <a:t>gleich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der </a:t>
            </a:r>
            <a:r>
              <a:rPr lang="cs-CZ" dirty="0" err="1" smtClean="0"/>
              <a:t>Baustelle</a:t>
            </a:r>
            <a:r>
              <a:rPr lang="cs-CZ" dirty="0" smtClean="0"/>
              <a:t> </a:t>
            </a:r>
            <a:r>
              <a:rPr lang="cs-CZ" dirty="0" err="1" smtClean="0"/>
              <a:t>bearbeitet</a:t>
            </a:r>
            <a:r>
              <a:rPr lang="cs-CZ" dirty="0" smtClean="0"/>
              <a:t> </a:t>
            </a:r>
            <a:r>
              <a:rPr lang="cs-CZ" dirty="0" err="1" smtClean="0"/>
              <a:t>werden</a:t>
            </a:r>
            <a:r>
              <a:rPr lang="cs-CZ" dirty="0" smtClean="0"/>
              <a:t>,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wie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Welche</a:t>
            </a:r>
            <a:r>
              <a:rPr lang="cs-CZ" dirty="0" smtClean="0"/>
              <a:t> Produkte </a:t>
            </a:r>
            <a:r>
              <a:rPr lang="cs-CZ" dirty="0" err="1" smtClean="0"/>
              <a:t>werden</a:t>
            </a:r>
            <a:r>
              <a:rPr lang="cs-CZ" dirty="0" smtClean="0"/>
              <a:t> </a:t>
            </a:r>
            <a:r>
              <a:rPr lang="cs-CZ" dirty="0" err="1" smtClean="0"/>
              <a:t>fertig</a:t>
            </a:r>
            <a:r>
              <a:rPr lang="cs-CZ" dirty="0" smtClean="0"/>
              <a:t> </a:t>
            </a:r>
            <a:r>
              <a:rPr lang="cs-CZ" dirty="0" err="1" smtClean="0"/>
              <a:t>zur</a:t>
            </a:r>
            <a:r>
              <a:rPr lang="cs-CZ" dirty="0" smtClean="0"/>
              <a:t> </a:t>
            </a:r>
            <a:r>
              <a:rPr lang="cs-CZ" dirty="0" err="1" smtClean="0"/>
              <a:t>Baustelle</a:t>
            </a:r>
            <a:r>
              <a:rPr lang="cs-CZ" dirty="0" smtClean="0"/>
              <a:t> </a:t>
            </a:r>
            <a:r>
              <a:rPr lang="cs-CZ" dirty="0" err="1" smtClean="0"/>
              <a:t>gebracht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Lebensdauer</a:t>
            </a:r>
            <a:r>
              <a:rPr lang="cs-CZ" dirty="0" smtClean="0"/>
              <a:t> </a:t>
            </a:r>
            <a:r>
              <a:rPr lang="cs-CZ" dirty="0" err="1" smtClean="0"/>
              <a:t>aller</a:t>
            </a:r>
            <a:r>
              <a:rPr lang="cs-CZ" dirty="0" smtClean="0"/>
              <a:t> </a:t>
            </a:r>
            <a:r>
              <a:rPr lang="cs-CZ" dirty="0" err="1" smtClean="0"/>
              <a:t>Stoffe</a:t>
            </a:r>
            <a:r>
              <a:rPr lang="cs-CZ" smtClean="0"/>
              <a:t>?</a:t>
            </a:r>
            <a:endParaRPr lang="cs-CZ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>
                <a:hlinkClick r:id="rId2"/>
              </a:rPr>
              <a:t>http://prirodni-kamen.drevoprodej-dobris.cz/media/obr/Dekoracni-kamen-0.jpg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http://www.mrk.</a:t>
            </a:r>
            <a:r>
              <a:rPr lang="cs-CZ" sz="1200" dirty="0" err="1" smtClean="0">
                <a:hlinkClick r:id="rId3"/>
              </a:rPr>
              <a:t>cz</a:t>
            </a:r>
            <a:r>
              <a:rPr lang="cs-CZ" sz="1200" dirty="0" smtClean="0">
                <a:hlinkClick r:id="rId3"/>
              </a:rPr>
              <a:t>/clanek.php3?id=649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http://ceska-peleta.cz/komfortni-teplicko/o-vytapeni-biomasou-od-a-az-do-z/attachment/drevo-2/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gamepark.cz</a:t>
            </a:r>
            <a:r>
              <a:rPr lang="cs-CZ" sz="1200" dirty="0" smtClean="0">
                <a:hlinkClick r:id="rId5"/>
              </a:rPr>
              <a:t>/pevnost_</a:t>
            </a:r>
            <a:r>
              <a:rPr lang="cs-CZ" sz="1200" dirty="0" err="1" smtClean="0">
                <a:hlinkClick r:id="rId5"/>
              </a:rPr>
              <a:t>materialu</a:t>
            </a:r>
            <a:r>
              <a:rPr lang="cs-CZ" sz="1200" dirty="0" smtClean="0">
                <a:hlinkClick r:id="rId5"/>
              </a:rPr>
              <a:t>_753577.htm</a:t>
            </a:r>
            <a:endParaRPr lang="cs-CZ" sz="1200" dirty="0" smtClean="0"/>
          </a:p>
          <a:p>
            <a:r>
              <a:rPr lang="cs-CZ" sz="1200" dirty="0" smtClean="0"/>
              <a:t>http://www.</a:t>
            </a:r>
            <a:r>
              <a:rPr lang="cs-CZ" sz="1200" dirty="0" err="1" smtClean="0"/>
              <a:t>vertal</a:t>
            </a:r>
            <a:r>
              <a:rPr lang="cs-CZ" sz="1200" dirty="0" smtClean="0"/>
              <a:t>-</a:t>
            </a:r>
            <a:r>
              <a:rPr lang="cs-CZ" sz="1200" dirty="0" err="1" smtClean="0"/>
              <a:t>agc.com</a:t>
            </a:r>
            <a:r>
              <a:rPr lang="cs-CZ" sz="1200" dirty="0" smtClean="0"/>
              <a:t>/</a:t>
            </a:r>
            <a:r>
              <a:rPr lang="cs-CZ" sz="1200" dirty="0" err="1" smtClean="0"/>
              <a:t>Verre</a:t>
            </a:r>
            <a:r>
              <a:rPr lang="cs-CZ" sz="1200" dirty="0" smtClean="0"/>
              <a:t>-</a:t>
            </a:r>
            <a:r>
              <a:rPr lang="cs-CZ" sz="1200" dirty="0" err="1" smtClean="0"/>
              <a:t>Agc</a:t>
            </a:r>
            <a:r>
              <a:rPr lang="cs-CZ" sz="1200" dirty="0" smtClean="0"/>
              <a:t>/</a:t>
            </a:r>
            <a:r>
              <a:rPr lang="cs-CZ" sz="1200" dirty="0" err="1" smtClean="0"/>
              <a:t>Qui</a:t>
            </a:r>
            <a:r>
              <a:rPr lang="cs-CZ" sz="1200" dirty="0" smtClean="0"/>
              <a:t>-</a:t>
            </a:r>
            <a:r>
              <a:rPr lang="cs-CZ" sz="1200" dirty="0" err="1" smtClean="0"/>
              <a:t>Sommes</a:t>
            </a:r>
            <a:r>
              <a:rPr lang="cs-CZ" sz="1200" dirty="0" smtClean="0"/>
              <a:t>-</a:t>
            </a:r>
            <a:r>
              <a:rPr lang="cs-CZ" sz="1200" dirty="0" err="1" smtClean="0"/>
              <a:t>Nous.html</a:t>
            </a:r>
            <a:endParaRPr lang="cs-CZ" sz="1200" dirty="0"/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143</TotalTime>
  <Words>290</Words>
  <Application>Microsoft Office PowerPoint</Application>
  <PresentationFormat>Předvádění na obrazovce (4:3)</PresentationFormat>
  <Paragraphs>97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Baumaterialien</vt:lpstr>
      <vt:lpstr>Natürliche Baustoffe I.</vt:lpstr>
      <vt:lpstr>Natürliche Baustoffe II.</vt:lpstr>
      <vt:lpstr>Natürliche Baustoffe III. </vt:lpstr>
      <vt:lpstr>Natürliche Baustoffe IV.</vt:lpstr>
      <vt:lpstr>Zusammengesetze Stoffe I.</vt:lpstr>
      <vt:lpstr>Zusammengesetze Stoffe II.</vt:lpstr>
      <vt:lpstr>Zusammengesetze Stoffe III.</vt:lpstr>
      <vt:lpstr>Fragenbogen: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Baumaterialien</dc:title>
  <dc:creator>hp</dc:creator>
  <cp:lastModifiedBy>Alena Stachová</cp:lastModifiedBy>
  <cp:revision>20</cp:revision>
  <dcterms:created xsi:type="dcterms:W3CDTF">2013-07-15T07:23:44Z</dcterms:created>
  <dcterms:modified xsi:type="dcterms:W3CDTF">2013-12-16T12:19:42Z</dcterms:modified>
</cp:coreProperties>
</file>