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6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4863604"/>
              </p:ext>
            </p:extLst>
          </p:nvPr>
        </p:nvGraphicFramePr>
        <p:xfrm>
          <a:off x="827584" y="476672"/>
          <a:ext cx="7344816" cy="5507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476672"/>
                        <a:ext cx="7344816" cy="5507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483103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772816"/>
            <a:ext cx="1787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 A N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4692" y="2987953"/>
            <a:ext cx="25506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 A N ´ T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095674"/>
            <a:ext cx="39917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C A N ?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0041" y="1124744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135" y="1052736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?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39276" y="4653136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0041" y="5373216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793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39276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?      C A N    ?</a:t>
            </a:r>
            <a:endParaRPr lang="cs-CZ" sz="5400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04864"/>
            <a:ext cx="7446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Tvoření otázky pomocí slovesa CAN (umět) a krátkých odpovědí.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22726" y="4005064"/>
            <a:ext cx="26135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85286" y="5013176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88024" y="3613666"/>
            <a:ext cx="1973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</a:t>
            </a:r>
            <a:r>
              <a:rPr lang="cs-CZ" sz="2400" b="1" dirty="0" err="1" smtClean="0"/>
              <a:t>Yes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can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63979" y="4643844"/>
            <a:ext cx="2058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r>
              <a:rPr lang="cs-CZ" sz="2400" dirty="0" smtClean="0"/>
              <a:t> </a:t>
            </a:r>
            <a:r>
              <a:rPr lang="cs-CZ" sz="2400" b="1" dirty="0" smtClean="0"/>
              <a:t>No</a:t>
            </a:r>
            <a:r>
              <a:rPr lang="cs-CZ" sz="2400" dirty="0" smtClean="0"/>
              <a:t>, </a:t>
            </a:r>
            <a:r>
              <a:rPr lang="cs-CZ" sz="2400" b="1" dirty="0" smtClean="0"/>
              <a:t>I</a:t>
            </a:r>
            <a:r>
              <a:rPr lang="cs-CZ" sz="2400" dirty="0" smtClean="0"/>
              <a:t> </a:t>
            </a:r>
            <a:r>
              <a:rPr lang="cs-CZ" sz="2400" b="1" dirty="0" err="1" smtClean="0"/>
              <a:t>can´t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75" y="4038856"/>
            <a:ext cx="1656654" cy="140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47975"/>
            <a:ext cx="2428875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238371" y="3060059"/>
            <a:ext cx="21852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/>
              <a:t>Can</a:t>
            </a:r>
            <a:r>
              <a:rPr lang="cs-CZ" sz="2400" b="1" dirty="0"/>
              <a:t> </a:t>
            </a:r>
            <a:r>
              <a:rPr lang="cs-CZ" sz="2400" b="1" dirty="0" err="1"/>
              <a:t>you</a:t>
            </a:r>
            <a:r>
              <a:rPr lang="cs-CZ" sz="2400" b="1" dirty="0"/>
              <a:t> run?</a:t>
            </a:r>
          </a:p>
        </p:txBody>
      </p:sp>
    </p:spTree>
    <p:extLst>
      <p:ext uri="{BB962C8B-B14F-4D97-AF65-F5344CB8AC3E}">
        <p14:creationId xmlns:p14="http://schemas.microsoft.com/office/powerpoint/2010/main" val="29744991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Tvoření otázky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1" y="2132856"/>
            <a:ext cx="3369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	Tom	</a:t>
            </a:r>
            <a:r>
              <a:rPr lang="cs-CZ" dirty="0" err="1" smtClean="0"/>
              <a:t>can</a:t>
            </a:r>
            <a:r>
              <a:rPr lang="cs-CZ" dirty="0" smtClean="0"/>
              <a:t>	run.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1" y="3293368"/>
            <a:ext cx="3441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?	</a:t>
            </a:r>
            <a:r>
              <a:rPr lang="cs-CZ" b="1" dirty="0" err="1" smtClean="0"/>
              <a:t>Can</a:t>
            </a:r>
            <a:r>
              <a:rPr lang="cs-CZ" b="1" dirty="0" smtClean="0"/>
              <a:t>	Tom	run?</a:t>
            </a:r>
            <a:endParaRPr lang="cs-CZ" b="1" dirty="0"/>
          </a:p>
        </p:txBody>
      </p:sp>
      <p:sp>
        <p:nvSpPr>
          <p:cNvPr id="5" name="Zahnutá šipka dolů 4"/>
          <p:cNvSpPr/>
          <p:nvPr/>
        </p:nvSpPr>
        <p:spPr>
          <a:xfrm>
            <a:off x="2411760" y="1844824"/>
            <a:ext cx="994453" cy="2880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 flipH="1" flipV="1">
            <a:off x="2425113" y="2539008"/>
            <a:ext cx="967746" cy="2880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26704" y="4005064"/>
            <a:ext cx="2081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Krátká odpověď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8864" y="5877272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Yes</a:t>
            </a:r>
            <a:r>
              <a:rPr lang="cs-CZ" b="1" dirty="0" smtClean="0"/>
              <a:t>, he </a:t>
            </a:r>
            <a:r>
              <a:rPr lang="cs-CZ" b="1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89676" y="5885130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No, he </a:t>
            </a:r>
            <a:r>
              <a:rPr lang="cs-CZ" b="1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91258"/>
            <a:ext cx="19050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812360" y="1532692"/>
            <a:ext cx="87395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b="1" dirty="0">
                <a:solidFill>
                  <a:prstClr val="black"/>
                </a:solidFill>
              </a:rPr>
              <a:t>?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865" y="4469482"/>
            <a:ext cx="1279809" cy="1407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491" y="4005064"/>
            <a:ext cx="1580951" cy="1843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7" y="4489466"/>
            <a:ext cx="1092988" cy="87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047" y="4437224"/>
            <a:ext cx="994023" cy="926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24128" y="3483392"/>
            <a:ext cx="1750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Can</a:t>
            </a:r>
            <a:r>
              <a:rPr lang="cs-CZ" b="1" dirty="0" smtClean="0"/>
              <a:t> Tom run?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462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12776"/>
            <a:ext cx="5472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Otázka slovesa CAN (umět) ve všech osobách.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564904"/>
            <a:ext cx="384752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	I	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	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	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	</a:t>
            </a:r>
            <a:r>
              <a:rPr lang="cs-CZ" dirty="0" err="1" smtClean="0"/>
              <a:t>they</a:t>
            </a:r>
            <a:r>
              <a:rPr lang="cs-CZ" dirty="0" smtClean="0"/>
              <a:t>		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752" y="2132112"/>
            <a:ext cx="2625625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65905" y="2348880"/>
            <a:ext cx="87395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b="1" dirty="0">
                <a:solidFill>
                  <a:prstClr val="black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468384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1761" y="1268760"/>
            <a:ext cx="5080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Krátké odpovědi </a:t>
            </a:r>
            <a:r>
              <a:rPr lang="cs-CZ" b="1" dirty="0" smtClean="0"/>
              <a:t>kladné</a:t>
            </a:r>
            <a:r>
              <a:rPr lang="cs-CZ" dirty="0" smtClean="0"/>
              <a:t> ve všech osobách.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752" y="2132112"/>
            <a:ext cx="2625625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2492896"/>
            <a:ext cx="353013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	I 		</a:t>
            </a:r>
            <a:r>
              <a:rPr lang="cs-CZ" dirty="0" err="1" smtClean="0"/>
              <a:t>can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	</a:t>
            </a:r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	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	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	</a:t>
            </a:r>
            <a:r>
              <a:rPr lang="cs-CZ" dirty="0" err="1" smtClean="0"/>
              <a:t>we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	</a:t>
            </a:r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	</a:t>
            </a:r>
            <a:r>
              <a:rPr lang="cs-CZ" dirty="0" err="1" smtClean="0"/>
              <a:t>they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11330" y="1638092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46207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80728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Krátké odpovědi </a:t>
            </a:r>
            <a:r>
              <a:rPr lang="cs-CZ" b="1" dirty="0" smtClean="0"/>
              <a:t>záporné</a:t>
            </a:r>
            <a:r>
              <a:rPr lang="cs-CZ" dirty="0" smtClean="0"/>
              <a:t> </a:t>
            </a:r>
            <a:r>
              <a:rPr lang="cs-CZ" dirty="0"/>
              <a:t>ve všech osobách.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832714" y="620688"/>
            <a:ext cx="5934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-</a:t>
            </a:r>
            <a:endParaRPr lang="cs-CZ" sz="9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0921"/>
            <a:ext cx="2592288" cy="353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2644924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No, </a:t>
            </a:r>
            <a:r>
              <a:rPr lang="cs-CZ" dirty="0"/>
              <a:t>	I 		</a:t>
            </a:r>
            <a:r>
              <a:rPr lang="cs-CZ" dirty="0" err="1" smtClean="0"/>
              <a:t>can´t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No,</a:t>
            </a:r>
            <a:r>
              <a:rPr lang="cs-CZ" dirty="0"/>
              <a:t>	</a:t>
            </a:r>
            <a:r>
              <a:rPr lang="cs-CZ" dirty="0" err="1"/>
              <a:t>you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/>
              <a:t>	he, </a:t>
            </a:r>
            <a:r>
              <a:rPr lang="cs-CZ" dirty="0" err="1"/>
              <a:t>she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	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No, </a:t>
            </a:r>
            <a:r>
              <a:rPr lang="cs-CZ" dirty="0"/>
              <a:t>	</a:t>
            </a:r>
            <a:r>
              <a:rPr lang="cs-CZ" dirty="0" err="1"/>
              <a:t>we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</a:t>
            </a:r>
            <a:r>
              <a:rPr lang="cs-CZ" dirty="0"/>
              <a:t>	</a:t>
            </a:r>
            <a:r>
              <a:rPr lang="cs-CZ" dirty="0" err="1"/>
              <a:t>you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</a:t>
            </a:r>
            <a:r>
              <a:rPr lang="cs-CZ" dirty="0"/>
              <a:t>	</a:t>
            </a:r>
            <a:r>
              <a:rPr lang="cs-CZ" dirty="0" err="1"/>
              <a:t>they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234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96752"/>
            <a:ext cx="80538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Odpověz tygříkovi na jeho otázky. Používej vazbu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 nebo No, I </a:t>
            </a:r>
            <a:r>
              <a:rPr lang="cs-CZ" dirty="0" err="1" smtClean="0"/>
              <a:t>can´t</a:t>
            </a:r>
            <a:r>
              <a:rPr lang="cs-CZ" dirty="0"/>
              <a:t> </a:t>
            </a:r>
            <a:r>
              <a:rPr lang="cs-CZ" dirty="0" smtClean="0"/>
              <a:t>podle toho, co skutečně umíš nebo neumíš.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01652"/>
            <a:ext cx="1326534" cy="1828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38238"/>
            <a:ext cx="1299986" cy="1791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66217"/>
            <a:ext cx="1361924" cy="1876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94683"/>
            <a:ext cx="1173163" cy="161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235" y="4904556"/>
            <a:ext cx="1173163" cy="161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329" y="4894684"/>
            <a:ext cx="1173163" cy="161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641" y="1955329"/>
            <a:ext cx="1859215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648" y="4258982"/>
            <a:ext cx="1859215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247" y="4276719"/>
            <a:ext cx="1859215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839" y="1916295"/>
            <a:ext cx="1859215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910" y="1813984"/>
            <a:ext cx="2054371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343" y="4277104"/>
            <a:ext cx="1859215" cy="68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5387" y="2075463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ski?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1009" y="1916877"/>
            <a:ext cx="158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Can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play </a:t>
            </a:r>
          </a:p>
          <a:p>
            <a:r>
              <a:rPr lang="cs-CZ" sz="1600" dirty="0" err="1" smtClean="0"/>
              <a:t>football</a:t>
            </a:r>
            <a:r>
              <a:rPr lang="cs-CZ" sz="1600" dirty="0" smtClean="0"/>
              <a:t>?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8614" y="1902092"/>
            <a:ext cx="2106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/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36763" y="4356335"/>
            <a:ext cx="1911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2015" y="4356335"/>
            <a:ext cx="1895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9102" y="4258225"/>
            <a:ext cx="158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Can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play </a:t>
            </a:r>
          </a:p>
          <a:p>
            <a:r>
              <a:rPr lang="cs-CZ" sz="1600" dirty="0" smtClean="0"/>
              <a:t>basketball?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12290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46073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/>
              <a:t>http://learnenglishkids.britishcouncil.org</a:t>
            </a:r>
          </a:p>
        </p:txBody>
      </p:sp>
    </p:spTree>
    <p:extLst>
      <p:ext uri="{BB962C8B-B14F-4D97-AF65-F5344CB8AC3E}">
        <p14:creationId xmlns:p14="http://schemas.microsoft.com/office/powerpoint/2010/main" val="141500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64</TotalTime>
  <Words>165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2011-08-25T13:00:19Z</dcterms:created>
  <dcterms:modified xsi:type="dcterms:W3CDTF">2011-09-17T12:34:21Z</dcterms:modified>
</cp:coreProperties>
</file>