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  <p:sldMasterId id="2147483756" r:id="rId6"/>
  </p:sldMasterIdLst>
  <p:notesMasterIdLst>
    <p:notesMasterId r:id="rId33"/>
  </p:notesMasterIdLst>
  <p:sldIdLst>
    <p:sldId id="381" r:id="rId7"/>
    <p:sldId id="382" r:id="rId8"/>
    <p:sldId id="383" r:id="rId9"/>
    <p:sldId id="384" r:id="rId10"/>
    <p:sldId id="385" r:id="rId11"/>
    <p:sldId id="386" r:id="rId12"/>
    <p:sldId id="392" r:id="rId13"/>
    <p:sldId id="313" r:id="rId14"/>
    <p:sldId id="314" r:id="rId15"/>
    <p:sldId id="346" r:id="rId16"/>
    <p:sldId id="396" r:id="rId17"/>
    <p:sldId id="397" r:id="rId18"/>
    <p:sldId id="354" r:id="rId19"/>
    <p:sldId id="357" r:id="rId20"/>
    <p:sldId id="365" r:id="rId21"/>
    <p:sldId id="366" r:id="rId22"/>
    <p:sldId id="367" r:id="rId23"/>
    <p:sldId id="401" r:id="rId24"/>
    <p:sldId id="379" r:id="rId25"/>
    <p:sldId id="402" r:id="rId26"/>
    <p:sldId id="388" r:id="rId27"/>
    <p:sldId id="389" r:id="rId28"/>
    <p:sldId id="390" r:id="rId29"/>
    <p:sldId id="395" r:id="rId30"/>
    <p:sldId id="398" r:id="rId31"/>
    <p:sldId id="399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28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4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 pos="2160"/>
        <p:guide pos="328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727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873171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255008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03613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750874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7716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44755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92851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867310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84439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63812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819785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52170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1572431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401913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198743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33618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991405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78782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613259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85741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400853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580759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9775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8179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1912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69068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9272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7903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9721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40486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27369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7650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31782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5454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61509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70425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357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40809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05628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58826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21412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1774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06076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242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208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644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130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401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13" Type="http://schemas.openxmlformats.org/officeDocument/2006/relationships/image" Target="../media/image18.emf"/><Relationship Id="rId3" Type="http://schemas.openxmlformats.org/officeDocument/2006/relationships/image" Target="../media/image8.emf"/><Relationship Id="rId7" Type="http://schemas.openxmlformats.org/officeDocument/2006/relationships/image" Target="../media/image12.emf"/><Relationship Id="rId12" Type="http://schemas.openxmlformats.org/officeDocument/2006/relationships/image" Target="../media/image17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emf"/><Relationship Id="rId11" Type="http://schemas.openxmlformats.org/officeDocument/2006/relationships/image" Target="../media/image16.emf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emf"/><Relationship Id="rId4" Type="http://schemas.openxmlformats.org/officeDocument/2006/relationships/image" Target="../media/image9.png"/><Relationship Id="rId9" Type="http://schemas.openxmlformats.org/officeDocument/2006/relationships/image" Target="../media/image14.emf"/><Relationship Id="rId14" Type="http://schemas.openxmlformats.org/officeDocument/2006/relationships/image" Target="../media/image19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esky_Sternberk_Castle_CZ_family_tree_116.jpg" TargetMode="External"/><Relationship Id="rId13" Type="http://schemas.openxmlformats.org/officeDocument/2006/relationships/hyperlink" Target="http://cs.wikipedia.org/wiki/Soubor:VBlanik_rozhledna.JPG" TargetMode="External"/><Relationship Id="rId3" Type="http://schemas.openxmlformats.org/officeDocument/2006/relationships/hyperlink" Target="http://cs.wikipedia.org/wiki/Soubor:Z%C3%A1mek_%C5%BDleby1.jpg" TargetMode="External"/><Relationship Id="rId7" Type="http://schemas.openxmlformats.org/officeDocument/2006/relationships/hyperlink" Target="http://cs.wikipedia.org/wiki/Soubor:CeskySternberk.jpg" TargetMode="External"/><Relationship Id="rId12" Type="http://schemas.openxmlformats.org/officeDocument/2006/relationships/hyperlink" Target="http://cs.wikipedia.org/wiki/Soubor:VBlanik.JPG" TargetMode="External"/><Relationship Id="rId2" Type="http://schemas.openxmlformats.org/officeDocument/2006/relationships/hyperlink" Target="http://cs.wikipedia.org/wiki/Soubor:Z%C3%A1mek_%C5%BDleby2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CeskySternberk3.jpg" TargetMode="External"/><Relationship Id="rId11" Type="http://schemas.openxmlformats.org/officeDocument/2006/relationships/hyperlink" Target="http://cs.wikipedia.org/wiki/Soubor:Konopi%C5%A1t%C4%9B10.jpg" TargetMode="External"/><Relationship Id="rId5" Type="http://schemas.openxmlformats.org/officeDocument/2006/relationships/hyperlink" Target="http://cs.wikipedia.org/wiki/Soubor:Cesky_Sternberk_Castle_CZ_chapel_276.jpg" TargetMode="External"/><Relationship Id="rId15" Type="http://schemas.openxmlformats.org/officeDocument/2006/relationships/hyperlink" Target="http://cs.wikipedia.org/wiki/Soubor:Cerny-Jirasek.jpg" TargetMode="External"/><Relationship Id="rId10" Type="http://schemas.openxmlformats.org/officeDocument/2006/relationships/hyperlink" Target="http://cs.wikipedia.org/wiki/Soubor:Konopi%C5%A1t%C4%9B5.jpg" TargetMode="External"/><Relationship Id="rId4" Type="http://schemas.openxmlformats.org/officeDocument/2006/relationships/hyperlink" Target="http://cs.wikipedia.org/wiki/Soubor:Cesky_Sternberk_aerial.jpg" TargetMode="External"/><Relationship Id="rId9" Type="http://schemas.openxmlformats.org/officeDocument/2006/relationships/hyperlink" Target="http://cs.wikipedia.org/wiki/Soubor:Konopiste_CZ_02.jpg" TargetMode="External"/><Relationship Id="rId14" Type="http://schemas.openxmlformats.org/officeDocument/2006/relationships/hyperlink" Target="http://cs.wikipedia.org/wiki/Soubor:MBlanik_zricenina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arl%C5%A1tejn_029.jpg" TargetMode="External"/><Relationship Id="rId3" Type="http://schemas.openxmlformats.org/officeDocument/2006/relationships/hyperlink" Target="http://commons.wikimedia.org/wiki/File:Hornick%C3%A9_muzeum_P%C5%99%C3%ADbram.JPG" TargetMode="External"/><Relationship Id="rId7" Type="http://schemas.openxmlformats.org/officeDocument/2006/relationships/hyperlink" Target="http://commons.wikimedia.org/wiki/File:Zebrak_hrad.jpg" TargetMode="External"/><Relationship Id="rId2" Type="http://schemas.openxmlformats.org/officeDocument/2006/relationships/hyperlink" Target="http://cs.wikipedia.org/wiki/Soubor:P%C5%99%C3%ADbram_letecky_1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ommons.wikimedia.org/wiki/File:To%C4%8Dn%C3%ADk_a_B%C5%99ezov%C3%A1,_z_%C3%BAbo%C4%8D%C3%AD_Vel%C3%ADzu_(01).jpg" TargetMode="External"/><Relationship Id="rId11" Type="http://schemas.openxmlformats.org/officeDocument/2006/relationships/hyperlink" Target="http://www.atlasceska.cz/stredocesky-kraj/konepruske-jeskyne/galerie/23897/7/" TargetMode="External"/><Relationship Id="rId5" Type="http://schemas.openxmlformats.org/officeDocument/2006/relationships/hyperlink" Target="http://commons.wikimedia.org/wiki/File:%C5%A0ev%C4%8D%C3%ADnsk%C3%BD_d%C5%AFl_(d%C5%AFln%C3%AD_vl%C3%A1%C4%8Dek_ve_stanici).JPG" TargetMode="External"/><Relationship Id="rId10" Type="http://schemas.openxmlformats.org/officeDocument/2006/relationships/hyperlink" Target="http://commons.wikimedia.org/wiki/File:Karl%C5%A1tejn,_Vysok%C3%A1_v%C4%9B%C5%BE.JPG" TargetMode="External"/><Relationship Id="rId4" Type="http://schemas.openxmlformats.org/officeDocument/2006/relationships/hyperlink" Target="http://commons.wikimedia.org/wiki/File:Pribram-dul_Drkolnov-vodni_kolo.jpg" TargetMode="External"/><Relationship Id="rId9" Type="http://schemas.openxmlformats.org/officeDocument/2006/relationships/hyperlink" Target="http://commons.wikimedia.org/wiki/File:Karl%C5%A1tejn,_Hodinov%C3%A1_v%C4%9B%C5%BE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tlasceska.cz/stredocesky-kraj/krivoklat/galerie/7650/2/" TargetMode="External"/><Relationship Id="rId3" Type="http://schemas.openxmlformats.org/officeDocument/2006/relationships/hyperlink" Target="http://www.atlasceska.cz/stredocesky-kraj/lidice/zvetsit-foto/10671/" TargetMode="External"/><Relationship Id="rId7" Type="http://schemas.openxmlformats.org/officeDocument/2006/relationships/hyperlink" Target="http://www.atlasceska.cz/stredocesky-kraj/krivoklat/galerie/7652/2/" TargetMode="External"/><Relationship Id="rId2" Type="http://schemas.openxmlformats.org/officeDocument/2006/relationships/hyperlink" Target="http://www.atlasceska.cz/stredocesky-kraj/muzeum-pamatniku-lidice/galerie/16755/1/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www.atlasceska.cz/stredocesky-kraj/krivoklat/galerie/7646/1/" TargetMode="External"/><Relationship Id="rId5" Type="http://schemas.openxmlformats.org/officeDocument/2006/relationships/hyperlink" Target="http://www.atlasceska.cz/stredocesky-kraj/krivoklat/galerie/13190/1/" TargetMode="External"/><Relationship Id="rId4" Type="http://schemas.openxmlformats.org/officeDocument/2006/relationships/hyperlink" Target="http://www.atlasceska.cz/stredocesky-kraj/zamek-lany/galerie/12182/1/" TargetMode="External"/><Relationship Id="rId9" Type="http://schemas.openxmlformats.org/officeDocument/2006/relationships/hyperlink" Target="http://www.atlasceska.cz/stredocesky-kraj/krivoklat/galerie/7644/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9960975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VY_32_INOVACE_527_ČESKÁ</a:t>
                      </a:r>
                      <a:r>
                        <a:rPr lang="cs-CZ" sz="1200" b="1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STŘEDOČESKÝ KRAJ – 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040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413838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Středočeského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nejdůležitější pojmy a provedou společnou kontrolu zápisu na tabuli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7838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Středočeský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Středočeský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Středočeským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Žleby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Šternberk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411760" y="1087551"/>
            <a:ext cx="6840760" cy="894991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STŘEDOČESKÝ KRAJ, ŘEKY ( VLTAVA, LABE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, 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BEROUNKA, SÁZAVA), ŽLEBY,  ČESKÝ ŠTERNBERK, KONOPIŠTĚ, VELKÝ BLANÍK, TOČNÍK, ŽEBRÁK, PŘÍBRAM, KARŠTEJN, KONĚPRUSKÉ JESKYNĚ, LIDICE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619791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Konopiště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Velký Blaník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Příbram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Točník, Žebrák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Karlštejn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Koněpruské jeskyně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425456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Památní místo – Lidice 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Lány (letní sídlo prezidenta ČR)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Křivoklát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Tajenka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1364337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710470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870681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30773" y="5291328"/>
            <a:ext cx="6192688" cy="923330"/>
          </a:xfrm>
          <a:prstGeom prst="rect">
            <a:avLst/>
          </a:prstGeom>
          <a:gradFill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162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71685A">
                        <a:satMod val="155000"/>
                      </a:srgbClr>
                    </a:gs>
                    <a:gs pos="100000">
                      <a:srgbClr val="71685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Středočeský kraj </a:t>
            </a:r>
            <a:endParaRPr lang="cs-CZ" sz="5400" b="1" spc="50" dirty="0">
              <a:ln w="11430"/>
              <a:gradFill>
                <a:gsLst>
                  <a:gs pos="25000">
                    <a:srgbClr val="71685A">
                      <a:satMod val="155000"/>
                    </a:srgbClr>
                  </a:gs>
                  <a:gs pos="100000">
                    <a:srgbClr val="71685A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452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Středočeský kraj</a:t>
            </a:r>
            <a:endParaRPr lang="cs-CZ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040" y="980637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vál 32"/>
          <p:cNvSpPr/>
          <p:nvPr/>
        </p:nvSpPr>
        <p:spPr>
          <a:xfrm>
            <a:off x="4476286" y="1967758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629848" y="908423"/>
            <a:ext cx="865878" cy="1064747"/>
            <a:chOff x="3629848" y="2027559"/>
            <a:chExt cx="865878" cy="1064747"/>
          </a:xfrm>
        </p:grpSpPr>
        <p:sp>
          <p:nvSpPr>
            <p:cNvPr id="5" name="TextovéPole 4"/>
            <p:cNvSpPr txBox="1"/>
            <p:nvPr/>
          </p:nvSpPr>
          <p:spPr>
            <a:xfrm>
              <a:off x="3629848" y="2027559"/>
              <a:ext cx="71045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Praha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33" idx="1"/>
            </p:cNvCxnSpPr>
            <p:nvPr/>
          </p:nvCxnSpPr>
          <p:spPr>
            <a:xfrm>
              <a:off x="3985074" y="2396891"/>
              <a:ext cx="510652" cy="69541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TextovéPole 48"/>
          <p:cNvSpPr txBox="1"/>
          <p:nvPr/>
        </p:nvSpPr>
        <p:spPr>
          <a:xfrm>
            <a:off x="7157803" y="2323921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721493" y="239980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026" name="Picture 2" descr="Soubor:Flag of Central Bohemian Region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49" y="3430589"/>
            <a:ext cx="3710101" cy="247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Central Bohemian Region CoA CZ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136" y="3430588"/>
            <a:ext cx="2231932" cy="26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505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Středočeský kraj</a:t>
            </a:r>
            <a:endParaRPr lang="cs-CZ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040" y="2099773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634" y="2882335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vál 32"/>
          <p:cNvSpPr/>
          <p:nvPr/>
        </p:nvSpPr>
        <p:spPr>
          <a:xfrm>
            <a:off x="4476286" y="308689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5047564" y="249295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985074" y="378635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4036962" y="3268400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3675874" y="303202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4111889" y="296575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4542658" y="258798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4776872" y="364653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5454653" y="333300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5209597" y="288313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5403857" y="318061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629848" y="2027559"/>
            <a:ext cx="865878" cy="1078395"/>
            <a:chOff x="3629848" y="2027559"/>
            <a:chExt cx="865878" cy="1078395"/>
          </a:xfrm>
        </p:grpSpPr>
        <p:sp>
          <p:nvSpPr>
            <p:cNvPr id="5" name="TextovéPole 4"/>
            <p:cNvSpPr txBox="1"/>
            <p:nvPr/>
          </p:nvSpPr>
          <p:spPr>
            <a:xfrm>
              <a:off x="3629848" y="2027559"/>
              <a:ext cx="71045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Praha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33" idx="1"/>
            </p:cNvCxnSpPr>
            <p:nvPr/>
          </p:nvCxnSpPr>
          <p:spPr>
            <a:xfrm>
              <a:off x="3985074" y="2396891"/>
              <a:ext cx="510652" cy="70906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4226843" y="1569325"/>
            <a:ext cx="851515" cy="1018656"/>
            <a:chOff x="4226843" y="1569325"/>
            <a:chExt cx="851515" cy="1018656"/>
          </a:xfrm>
        </p:grpSpPr>
        <p:sp>
          <p:nvSpPr>
            <p:cNvPr id="98" name="TextovéPole 97"/>
            <p:cNvSpPr txBox="1"/>
            <p:nvPr/>
          </p:nvSpPr>
          <p:spPr>
            <a:xfrm>
              <a:off x="4226843" y="1569325"/>
              <a:ext cx="85151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Mělník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2" name="Přímá spojnice se šipkou 11"/>
            <p:cNvCxnSpPr>
              <a:stCxn id="98" idx="2"/>
              <a:endCxn id="86" idx="0"/>
            </p:cNvCxnSpPr>
            <p:nvPr/>
          </p:nvCxnSpPr>
          <p:spPr>
            <a:xfrm flipH="1">
              <a:off x="4565518" y="1938657"/>
              <a:ext cx="87083" cy="64932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5086588" y="1381418"/>
            <a:ext cx="1726837" cy="1118236"/>
            <a:chOff x="5086588" y="1381418"/>
            <a:chExt cx="1726837" cy="1118236"/>
          </a:xfrm>
        </p:grpSpPr>
        <p:sp>
          <p:nvSpPr>
            <p:cNvPr id="99" name="TextovéPole 98"/>
            <p:cNvSpPr txBox="1"/>
            <p:nvPr/>
          </p:nvSpPr>
          <p:spPr>
            <a:xfrm>
              <a:off x="5173232" y="1381418"/>
              <a:ext cx="164019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Mladá Boleslav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5" name="Přímá spojnice se šipkou 14"/>
            <p:cNvCxnSpPr>
              <a:stCxn id="99" idx="2"/>
              <a:endCxn id="74" idx="7"/>
            </p:cNvCxnSpPr>
            <p:nvPr/>
          </p:nvCxnSpPr>
          <p:spPr>
            <a:xfrm flipH="1">
              <a:off x="5086588" y="1750750"/>
              <a:ext cx="906741" cy="74890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5209597" y="2171544"/>
            <a:ext cx="1532655" cy="734455"/>
            <a:chOff x="5209597" y="2171544"/>
            <a:chExt cx="1532655" cy="73445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5672728" y="2171544"/>
              <a:ext cx="1069524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Nymburk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8" name="Přímá spojnice se šipkou 17"/>
            <p:cNvCxnSpPr>
              <a:stCxn id="100" idx="1"/>
              <a:endCxn id="90" idx="2"/>
            </p:cNvCxnSpPr>
            <p:nvPr/>
          </p:nvCxnSpPr>
          <p:spPr>
            <a:xfrm flipH="1">
              <a:off x="5209597" y="2356210"/>
              <a:ext cx="463131" cy="5497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5442881" y="2847356"/>
            <a:ext cx="1141257" cy="369332"/>
            <a:chOff x="5442881" y="2847356"/>
            <a:chExt cx="1141257" cy="369332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5873687" y="2847356"/>
              <a:ext cx="71045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Kolín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101" idx="1"/>
              <a:endCxn id="91" idx="7"/>
            </p:cNvCxnSpPr>
            <p:nvPr/>
          </p:nvCxnSpPr>
          <p:spPr>
            <a:xfrm flipH="1">
              <a:off x="5442881" y="3032022"/>
              <a:ext cx="430806" cy="15528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5493677" y="3372029"/>
            <a:ext cx="1248575" cy="737489"/>
            <a:chOff x="5493677" y="3372029"/>
            <a:chExt cx="1248575" cy="737489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5993329" y="3463187"/>
              <a:ext cx="748923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Kutná</a:t>
              </a:r>
            </a:p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Hora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102" idx="1"/>
              <a:endCxn id="88" idx="5"/>
            </p:cNvCxnSpPr>
            <p:nvPr/>
          </p:nvCxnSpPr>
          <p:spPr>
            <a:xfrm flipH="1" flipV="1">
              <a:off x="5493677" y="3372029"/>
              <a:ext cx="499652" cy="41432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815896" y="3685555"/>
            <a:ext cx="1151493" cy="817775"/>
            <a:chOff x="4815896" y="3685555"/>
            <a:chExt cx="1151493" cy="817775"/>
          </a:xfrm>
        </p:grpSpPr>
        <p:sp>
          <p:nvSpPr>
            <p:cNvPr id="103" name="TextovéPole 102"/>
            <p:cNvSpPr txBox="1"/>
            <p:nvPr/>
          </p:nvSpPr>
          <p:spPr>
            <a:xfrm>
              <a:off x="4987634" y="4133998"/>
              <a:ext cx="97975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Benešov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103" idx="0"/>
              <a:endCxn id="87" idx="5"/>
            </p:cNvCxnSpPr>
            <p:nvPr/>
          </p:nvCxnSpPr>
          <p:spPr>
            <a:xfrm flipH="1" flipV="1">
              <a:off x="4815896" y="3685555"/>
              <a:ext cx="661616" cy="44844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4" name="Skupina 2053"/>
          <p:cNvGrpSpPr/>
          <p:nvPr/>
        </p:nvGrpSpPr>
        <p:grpSpPr>
          <a:xfrm>
            <a:off x="3816758" y="3825377"/>
            <a:ext cx="928459" cy="706022"/>
            <a:chOff x="3816758" y="3825377"/>
            <a:chExt cx="928459" cy="706022"/>
          </a:xfrm>
        </p:grpSpPr>
        <p:sp>
          <p:nvSpPr>
            <p:cNvPr id="107" name="TextovéPole 106"/>
            <p:cNvSpPr txBox="1"/>
            <p:nvPr/>
          </p:nvSpPr>
          <p:spPr>
            <a:xfrm>
              <a:off x="3816758" y="4162067"/>
              <a:ext cx="92845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Příbram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3" name="Přímá spojnice se šipkou 2052"/>
            <p:cNvCxnSpPr>
              <a:stCxn id="107" idx="0"/>
              <a:endCxn id="82" idx="5"/>
            </p:cNvCxnSpPr>
            <p:nvPr/>
          </p:nvCxnSpPr>
          <p:spPr>
            <a:xfrm flipH="1" flipV="1">
              <a:off x="4024098" y="3825377"/>
              <a:ext cx="256890" cy="33669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7" name="Skupina 2056"/>
          <p:cNvGrpSpPr/>
          <p:nvPr/>
        </p:nvGrpSpPr>
        <p:grpSpPr>
          <a:xfrm>
            <a:off x="2697450" y="3307424"/>
            <a:ext cx="1378536" cy="644486"/>
            <a:chOff x="2697450" y="3307424"/>
            <a:chExt cx="1378536" cy="644486"/>
          </a:xfrm>
        </p:grpSpPr>
        <p:sp>
          <p:nvSpPr>
            <p:cNvPr id="105" name="TextovéPole 104"/>
            <p:cNvSpPr txBox="1"/>
            <p:nvPr/>
          </p:nvSpPr>
          <p:spPr>
            <a:xfrm>
              <a:off x="2697450" y="3582578"/>
              <a:ext cx="86433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Beroun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6" name="Přímá spojnice se šipkou 2055"/>
            <p:cNvCxnSpPr>
              <a:stCxn id="105" idx="3"/>
              <a:endCxn id="83" idx="5"/>
            </p:cNvCxnSpPr>
            <p:nvPr/>
          </p:nvCxnSpPr>
          <p:spPr>
            <a:xfrm flipV="1">
              <a:off x="3561789" y="3307424"/>
              <a:ext cx="514197" cy="45982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0" name="Skupina 2059"/>
          <p:cNvGrpSpPr/>
          <p:nvPr/>
        </p:nvGrpSpPr>
        <p:grpSpPr>
          <a:xfrm>
            <a:off x="2627785" y="2396891"/>
            <a:ext cx="1490799" cy="575560"/>
            <a:chOff x="2627785" y="2396891"/>
            <a:chExt cx="1490799" cy="575560"/>
          </a:xfrm>
        </p:grpSpPr>
        <p:sp>
          <p:nvSpPr>
            <p:cNvPr id="106" name="TextovéPole 105"/>
            <p:cNvSpPr txBox="1"/>
            <p:nvPr/>
          </p:nvSpPr>
          <p:spPr>
            <a:xfrm>
              <a:off x="2627785" y="2396891"/>
              <a:ext cx="86433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Kladno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9" name="Přímá spojnice se šipkou 2058"/>
            <p:cNvCxnSpPr>
              <a:stCxn id="106" idx="3"/>
              <a:endCxn id="85" idx="1"/>
            </p:cNvCxnSpPr>
            <p:nvPr/>
          </p:nvCxnSpPr>
          <p:spPr>
            <a:xfrm>
              <a:off x="3492124" y="2581557"/>
              <a:ext cx="626460" cy="39089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3" name="Skupina 2062"/>
          <p:cNvGrpSpPr/>
          <p:nvPr/>
        </p:nvGrpSpPr>
        <p:grpSpPr>
          <a:xfrm>
            <a:off x="2064737" y="2967302"/>
            <a:ext cx="1633997" cy="369332"/>
            <a:chOff x="2064737" y="2967302"/>
            <a:chExt cx="1633997" cy="369332"/>
          </a:xfrm>
        </p:grpSpPr>
        <p:sp>
          <p:nvSpPr>
            <p:cNvPr id="104" name="TextovéPole 103"/>
            <p:cNvSpPr txBox="1"/>
            <p:nvPr/>
          </p:nvSpPr>
          <p:spPr>
            <a:xfrm>
              <a:off x="2064737" y="2967302"/>
              <a:ext cx="108234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Rakovník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62" name="Přímá spojnice se šipkou 2061"/>
            <p:cNvCxnSpPr>
              <a:stCxn id="104" idx="3"/>
              <a:endCxn id="84" idx="0"/>
            </p:cNvCxnSpPr>
            <p:nvPr/>
          </p:nvCxnSpPr>
          <p:spPr>
            <a:xfrm flipV="1">
              <a:off x="3147085" y="3032022"/>
              <a:ext cx="551649" cy="11994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41850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74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90" grpId="0" animBg="1"/>
      <p:bldP spid="9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9" y="1325627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491" y="2129976"/>
            <a:ext cx="2594343" cy="2120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636" y="2948964"/>
            <a:ext cx="566737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039" y="1665069"/>
            <a:ext cx="2316163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2176459" y="2678982"/>
            <a:ext cx="1217318" cy="3252215"/>
            <a:chOff x="2176459" y="2678982"/>
            <a:chExt cx="1217318" cy="3252215"/>
          </a:xfrm>
        </p:grpSpPr>
        <p:pic>
          <p:nvPicPr>
            <p:cNvPr id="2061" name="Picture 1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2678982"/>
              <a:ext cx="261937" cy="1096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2" name="Picture 1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0374" y="3747516"/>
              <a:ext cx="403225" cy="661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3" name="Picture 15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9617" y="4367510"/>
              <a:ext cx="361950" cy="1563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4" name="Picture 16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5752" y="5575596"/>
              <a:ext cx="385763" cy="346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5" name="Picture 17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6459" y="5135273"/>
              <a:ext cx="541337" cy="465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117" y="3515386"/>
            <a:ext cx="18843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4" name="Picture 2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141" y="3778351"/>
            <a:ext cx="3317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132562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Řeky protékající Prahou a  Středočeským krajem</a:t>
            </a:r>
            <a:endParaRPr lang="cs-CZ" dirty="0"/>
          </a:p>
        </p:txBody>
      </p:sp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441">
            <a:off x="2012015" y="3266269"/>
            <a:ext cx="1252537" cy="53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0339">
            <a:off x="3678582" y="1895521"/>
            <a:ext cx="865230" cy="1110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rot="16200000">
            <a:off x="2527829" y="4844881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Vltava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974431" y="187713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Labe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 rot="18511474">
            <a:off x="3701532" y="2315222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Jizera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 rot="18650993">
            <a:off x="1622777" y="3215148"/>
            <a:ext cx="1155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Berounka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398266" y="365063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Sázava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473348" y="4066161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Želivka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03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5" grpId="0"/>
      <p:bldP spid="67" grpId="0"/>
      <p:bldP spid="68" grpId="0"/>
      <p:bldP spid="69" grpId="0"/>
      <p:bldP spid="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Zámek Žleby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" y="0"/>
            <a:ext cx="5903274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Zámek Žleby</a:t>
            </a:r>
            <a:endParaRPr lang="cs-CZ" dirty="0"/>
          </a:p>
        </p:txBody>
      </p:sp>
      <p:pic>
        <p:nvPicPr>
          <p:cNvPr id="3074" name="Picture 2" descr="Soubor:Zámek Žleby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777" y="3040494"/>
            <a:ext cx="5754330" cy="383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17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6" name="Picture 10" descr="Soubor:Cesky Sternberk Castle CZ family tree 1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779" y="14514"/>
            <a:ext cx="4174000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Cesky Sternberk aeri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730" y="2132856"/>
            <a:ext cx="3951019" cy="3306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Soubor:CeskySternberk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141" y="4149080"/>
            <a:ext cx="3651859" cy="273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Soubor:CeskySternber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174" y="-1934"/>
            <a:ext cx="3113260" cy="415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Soubor:Cesky Sternberk Castle CZ chapel 27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4" y="3761136"/>
            <a:ext cx="4135963" cy="310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18070" y="2793848"/>
            <a:ext cx="1255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Rodokmen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7581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Hrad Český Šternberk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33062" y="3761136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Sbírka dýmek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48879" y="6211669"/>
            <a:ext cx="1535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Kaple </a:t>
            </a:r>
          </a:p>
          <a:p>
            <a:r>
              <a:rPr lang="cs-CZ" dirty="0" smtClean="0"/>
              <a:t>sv. Šebestiána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31516" y="1220312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Snídaňový salon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76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File:Konopiste CZ 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094" y="2883518"/>
            <a:ext cx="5976664" cy="397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ubor:Konopiště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07" y="0"/>
            <a:ext cx="3438127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Konopiště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660" y="0"/>
            <a:ext cx="3150097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Zámek Konopiště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5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VBlani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" y="0"/>
            <a:ext cx="7549080" cy="5661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oubor:VBlanik rozhled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397" y="-4538"/>
            <a:ext cx="3911404" cy="5881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Soubor:MBlanik zricenin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81" y="-11584"/>
            <a:ext cx="4392259" cy="329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5503829" y="6211669"/>
            <a:ext cx="36449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Na obraze – sv. Václav vyjíždí v čele </a:t>
            </a:r>
          </a:p>
          <a:p>
            <a:r>
              <a:rPr lang="cs-CZ" b="1" i="1" dirty="0" smtClean="0"/>
              <a:t>blanických rytířů z hory</a:t>
            </a:r>
            <a:endParaRPr lang="cs-CZ" b="1" i="1" dirty="0"/>
          </a:p>
        </p:txBody>
      </p:sp>
      <p:pic>
        <p:nvPicPr>
          <p:cNvPr id="11272" name="Picture 8" descr="Soubor:Cerny-Jirase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84" y="3169105"/>
            <a:ext cx="5505813" cy="368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515955" y="5877272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Rozhledna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1486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Velký Blaník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9" y="2751701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Zřícenina kaple</a:t>
            </a:r>
          </a:p>
        </p:txBody>
      </p:sp>
    </p:spTree>
    <p:extLst>
      <p:ext uri="{BB962C8B-B14F-4D97-AF65-F5344CB8AC3E}">
        <p14:creationId xmlns:p14="http://schemas.microsoft.com/office/powerpoint/2010/main" val="408136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Příbram letecky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7288" y="6488668"/>
            <a:ext cx="3743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Zbytky důlní činnosti v okolí Příbrami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Soubor:Hornické muzeum Příbra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4764021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Příbram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6410" y="116632"/>
            <a:ext cx="1858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Hornické muzeum</a:t>
            </a:r>
            <a:endParaRPr lang="cs-CZ" i="1" dirty="0"/>
          </a:p>
        </p:txBody>
      </p:sp>
      <p:pic>
        <p:nvPicPr>
          <p:cNvPr id="1028" name="Picture 4" descr="Soubor:Pribram-dul Drkolnov-vodni kol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068" y="-8497"/>
            <a:ext cx="2846090" cy="379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458722" y="3125161"/>
            <a:ext cx="25560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Vrchní část vodního kola 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v podzemí dolu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32" name="Picture 8" descr="File:Ševčínský důl (důlní vláček ve stanici)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051" y="4360539"/>
            <a:ext cx="3329948" cy="249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629697" y="4287969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0000FF"/>
                </a:solidFill>
              </a:rPr>
              <a:t>Důlní vláček</a:t>
            </a:r>
            <a:endParaRPr lang="cs-CZ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54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Točník a Březová, z úbočí Velízu (0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7932373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712948" cy="6206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 Hrad Točník</a:t>
            </a:r>
            <a:endParaRPr lang="cs-CZ" sz="3200" dirty="0"/>
          </a:p>
        </p:txBody>
      </p:sp>
      <p:pic>
        <p:nvPicPr>
          <p:cNvPr id="2052" name="Picture 4" descr="File:Zebrak hra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2936334"/>
            <a:ext cx="5362961" cy="392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3779911" y="2941935"/>
            <a:ext cx="5362961" cy="620688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 Hrad Žebrák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4948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Karlštejn, Vysoká věž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757" y="0"/>
            <a:ext cx="51435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Soubor:Karlštejn 0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82"/>
            <a:ext cx="5464236" cy="409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Hrad Karlštejn</a:t>
            </a:r>
            <a:endParaRPr lang="cs-CZ" sz="4000" dirty="0"/>
          </a:p>
        </p:txBody>
      </p:sp>
      <p:pic>
        <p:nvPicPr>
          <p:cNvPr id="3076" name="Picture 4" descr="File:Karlštejn, Hodinová věž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15" y="3429000"/>
            <a:ext cx="2596987" cy="346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96336" y="404664"/>
            <a:ext cx="124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Vysoká věž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23087" y="3429000"/>
            <a:ext cx="1473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Hodinová věž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6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Koněpruské jeskyně - Koněpruské jeskyně, okres Beroun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432" y="3354464"/>
            <a:ext cx="5303524" cy="3535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Koněpruské jeskyně -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949" y="-5680"/>
            <a:ext cx="5152017" cy="343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Koněpruské jeskyně - Koněpruské jeskyně, okres Beroun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4" y="-4236"/>
            <a:ext cx="51435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Koněpruské jeskyně</a:t>
            </a:r>
            <a:endParaRPr lang="cs-CZ" dirty="0"/>
          </a:p>
        </p:txBody>
      </p:sp>
      <p:pic>
        <p:nvPicPr>
          <p:cNvPr id="1032" name="Picture 8" descr="Koněpruské jeskyně - 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4" y="3407805"/>
            <a:ext cx="5219700" cy="347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67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Lidice -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597" y="1"/>
            <a:ext cx="4279402" cy="285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amátník Lidice -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495427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Památník Lidice</a:t>
            </a:r>
            <a:endParaRPr lang="cs-CZ" dirty="0"/>
          </a:p>
        </p:txBody>
      </p:sp>
      <p:pic>
        <p:nvPicPr>
          <p:cNvPr id="3" name="Picture 2" descr="Památník Lidice - 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94553"/>
            <a:ext cx="3703340" cy="246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Muzeum Památníku Lidice - 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3693"/>
            <a:ext cx="4551462" cy="303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Lidic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120" y="3796209"/>
            <a:ext cx="4255205" cy="309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428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La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257" y="0"/>
            <a:ext cx="7715250" cy="514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Lány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27487" y="5143501"/>
            <a:ext cx="3615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Letní sídlo prezidenta – zámek Lány</a:t>
            </a:r>
            <a:endParaRPr lang="cs-CZ" b="1" i="1" dirty="0"/>
          </a:p>
        </p:txBody>
      </p:sp>
      <p:pic>
        <p:nvPicPr>
          <p:cNvPr id="3076" name="Picture 4" descr="Zámek Lány - Zámek Lány, okres Kladno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4" y="3943802"/>
            <a:ext cx="4393065" cy="2928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36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řivoklát - Hrad Křivoklát, okres Rakovník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196" y="1755495"/>
            <a:ext cx="5359524" cy="357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řivoklá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144" y="-8202"/>
            <a:ext cx="4001566" cy="291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Křivoklát - Hrad Křivoklát, okres Rakovník. 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0"/>
            <a:ext cx="4139952" cy="275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63" y="9622"/>
            <a:ext cx="9144000" cy="61106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Křivoklát</a:t>
            </a:r>
            <a:endParaRPr lang="cs-CZ" dirty="0"/>
          </a:p>
        </p:txBody>
      </p:sp>
      <p:pic>
        <p:nvPicPr>
          <p:cNvPr id="4100" name="Picture 4" descr="Křivoklát - Hrad Křivoklát, okres Rakovník. 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230" y="4293095"/>
            <a:ext cx="3894853" cy="259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řivoklát - Hrad Křivoklát, okres Rakovník. 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714" y="3933056"/>
            <a:ext cx="4434911" cy="295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62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jihozápadní části Středočeského kraje leží tato vrchovina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tomto městě je chrám svaté Barbory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Český hudební skladatel, který se narodil v Nelahozevsi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 tohoto města je Konopiště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 tohoto města je památník Lidice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Tato řeka protéká Středočeským krajem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Tato tabule se nachází v severovýchodní polovině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kladensku se nacházejí ložiska uhlí – jakého?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Nejúrodnější oblast ČR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Známá automobilka v Mladé Boleslavi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Území s hlubokými údolími a jeskyněmi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Nejznámější jeskyně u Berouna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Město Středočeského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Malíř, ilustrátor, spisovatel, autor Kocoura Mikeše – narodil se v Hrusicích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Pravostranný přítok Labe – je řeka</a:t>
            </a:r>
          </a:p>
        </p:txBody>
      </p:sp>
    </p:spTree>
    <p:extLst>
      <p:ext uri="{BB962C8B-B14F-4D97-AF65-F5344CB8AC3E}">
        <p14:creationId xmlns:p14="http://schemas.microsoft.com/office/powerpoint/2010/main" val="119090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" name="Skupina 81"/>
          <p:cNvGrpSpPr/>
          <p:nvPr/>
        </p:nvGrpSpPr>
        <p:grpSpPr>
          <a:xfrm>
            <a:off x="211610" y="895261"/>
            <a:ext cx="7780166" cy="5534776"/>
            <a:chOff x="211610" y="895261"/>
            <a:chExt cx="7780166" cy="5534776"/>
          </a:xfrm>
        </p:grpSpPr>
        <p:sp>
          <p:nvSpPr>
            <p:cNvPr id="5" name="Obdélník 4"/>
            <p:cNvSpPr/>
            <p:nvPr/>
          </p:nvSpPr>
          <p:spPr>
            <a:xfrm>
              <a:off x="211610" y="8954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9" name="Obdélník 168"/>
            <p:cNvSpPr/>
            <p:nvPr/>
          </p:nvSpPr>
          <p:spPr>
            <a:xfrm>
              <a:off x="214107" y="126502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0" name="Obdélník 169"/>
            <p:cNvSpPr/>
            <p:nvPr/>
          </p:nvSpPr>
          <p:spPr>
            <a:xfrm>
              <a:off x="214091" y="163651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1" name="Obdélník 170"/>
            <p:cNvSpPr/>
            <p:nvPr/>
          </p:nvSpPr>
          <p:spPr>
            <a:xfrm>
              <a:off x="214075" y="200801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2" name="Obdélník 171"/>
            <p:cNvSpPr/>
            <p:nvPr/>
          </p:nvSpPr>
          <p:spPr>
            <a:xfrm>
              <a:off x="214059" y="237951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3" name="Obdélník 172"/>
            <p:cNvSpPr/>
            <p:nvPr/>
          </p:nvSpPr>
          <p:spPr>
            <a:xfrm>
              <a:off x="214043" y="273831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89364" y="89568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74" name="TextovéPole 173"/>
            <p:cNvSpPr txBox="1"/>
            <p:nvPr/>
          </p:nvSpPr>
          <p:spPr>
            <a:xfrm>
              <a:off x="292581" y="126989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175" name="TextovéPole 174"/>
            <p:cNvSpPr txBox="1"/>
            <p:nvPr/>
          </p:nvSpPr>
          <p:spPr>
            <a:xfrm>
              <a:off x="294529" y="164197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176" name="TextovéPole 175"/>
            <p:cNvSpPr txBox="1"/>
            <p:nvPr/>
          </p:nvSpPr>
          <p:spPr>
            <a:xfrm>
              <a:off x="289348" y="201021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177" name="TextovéPole 176"/>
            <p:cNvSpPr txBox="1"/>
            <p:nvPr/>
          </p:nvSpPr>
          <p:spPr>
            <a:xfrm>
              <a:off x="289348" y="238448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178" name="TextovéPole 177"/>
            <p:cNvSpPr txBox="1"/>
            <p:nvPr/>
          </p:nvSpPr>
          <p:spPr>
            <a:xfrm>
              <a:off x="289332" y="274647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79" name="Obdélník 178"/>
            <p:cNvSpPr/>
            <p:nvPr/>
          </p:nvSpPr>
          <p:spPr>
            <a:xfrm>
              <a:off x="214027" y="310981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0" name="TextovéPole 179"/>
            <p:cNvSpPr txBox="1"/>
            <p:nvPr/>
          </p:nvSpPr>
          <p:spPr>
            <a:xfrm>
              <a:off x="289316" y="311003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181" name="Obdélník 180"/>
            <p:cNvSpPr/>
            <p:nvPr/>
          </p:nvSpPr>
          <p:spPr>
            <a:xfrm>
              <a:off x="214011" y="348130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2" name="TextovéPole 181"/>
            <p:cNvSpPr txBox="1"/>
            <p:nvPr/>
          </p:nvSpPr>
          <p:spPr>
            <a:xfrm>
              <a:off x="289300" y="348695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83" name="Obdélník 182"/>
            <p:cNvSpPr/>
            <p:nvPr/>
          </p:nvSpPr>
          <p:spPr>
            <a:xfrm>
              <a:off x="213995" y="385280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4" name="TextovéPole 183"/>
            <p:cNvSpPr txBox="1"/>
            <p:nvPr/>
          </p:nvSpPr>
          <p:spPr>
            <a:xfrm>
              <a:off x="287885" y="385369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185" name="Obdélník 184"/>
            <p:cNvSpPr/>
            <p:nvPr/>
          </p:nvSpPr>
          <p:spPr>
            <a:xfrm>
              <a:off x="216373" y="421160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6" name="TextovéPole 185"/>
            <p:cNvSpPr txBox="1"/>
            <p:nvPr/>
          </p:nvSpPr>
          <p:spPr>
            <a:xfrm>
              <a:off x="222825" y="421815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87" name="Obdélník 186"/>
            <p:cNvSpPr/>
            <p:nvPr/>
          </p:nvSpPr>
          <p:spPr>
            <a:xfrm>
              <a:off x="215810" y="458310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8" name="Obdélník 187"/>
            <p:cNvSpPr/>
            <p:nvPr/>
          </p:nvSpPr>
          <p:spPr>
            <a:xfrm>
              <a:off x="215794" y="495460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9" name="Obdélník 188"/>
            <p:cNvSpPr/>
            <p:nvPr/>
          </p:nvSpPr>
          <p:spPr>
            <a:xfrm>
              <a:off x="216936" y="532609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0" name="Obdélník 189"/>
            <p:cNvSpPr/>
            <p:nvPr/>
          </p:nvSpPr>
          <p:spPr>
            <a:xfrm>
              <a:off x="216373" y="568489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1" name="Obdélník 190"/>
            <p:cNvSpPr/>
            <p:nvPr/>
          </p:nvSpPr>
          <p:spPr>
            <a:xfrm>
              <a:off x="216582" y="605639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2" name="TextovéPole 191"/>
            <p:cNvSpPr txBox="1"/>
            <p:nvPr/>
          </p:nvSpPr>
          <p:spPr>
            <a:xfrm>
              <a:off x="237098" y="4584888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3" name="TextovéPole 192"/>
            <p:cNvSpPr txBox="1"/>
            <p:nvPr/>
          </p:nvSpPr>
          <p:spPr>
            <a:xfrm>
              <a:off x="222809" y="495640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4" name="TextovéPole 193"/>
            <p:cNvSpPr txBox="1"/>
            <p:nvPr/>
          </p:nvSpPr>
          <p:spPr>
            <a:xfrm>
              <a:off x="222809" y="532791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13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5" name="TextovéPole 194"/>
            <p:cNvSpPr txBox="1"/>
            <p:nvPr/>
          </p:nvSpPr>
          <p:spPr>
            <a:xfrm>
              <a:off x="222809" y="568673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14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6" name="TextovéPole 195"/>
            <p:cNvSpPr txBox="1"/>
            <p:nvPr/>
          </p:nvSpPr>
          <p:spPr>
            <a:xfrm>
              <a:off x="232544" y="605666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15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9" name="Obdélník 198"/>
            <p:cNvSpPr/>
            <p:nvPr/>
          </p:nvSpPr>
          <p:spPr>
            <a:xfrm>
              <a:off x="1583306" y="89540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0" name="Obdélník 199"/>
            <p:cNvSpPr/>
            <p:nvPr/>
          </p:nvSpPr>
          <p:spPr>
            <a:xfrm>
              <a:off x="2040538" y="8953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1" name="Obdélník 200"/>
            <p:cNvSpPr/>
            <p:nvPr/>
          </p:nvSpPr>
          <p:spPr>
            <a:xfrm>
              <a:off x="2497770" y="8953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2" name="Obdélník 201"/>
            <p:cNvSpPr/>
            <p:nvPr/>
          </p:nvSpPr>
          <p:spPr>
            <a:xfrm>
              <a:off x="2955002" y="89535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3" name="Obdélník 202"/>
            <p:cNvSpPr/>
            <p:nvPr/>
          </p:nvSpPr>
          <p:spPr>
            <a:xfrm>
              <a:off x="3412234" y="8953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4" name="Obdélník 203"/>
            <p:cNvSpPr/>
            <p:nvPr/>
          </p:nvSpPr>
          <p:spPr>
            <a:xfrm>
              <a:off x="3869466" y="8953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5" name="Obdélník 204"/>
            <p:cNvSpPr/>
            <p:nvPr/>
          </p:nvSpPr>
          <p:spPr>
            <a:xfrm>
              <a:off x="4326698" y="8953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6" name="Obdélník 205"/>
            <p:cNvSpPr/>
            <p:nvPr/>
          </p:nvSpPr>
          <p:spPr>
            <a:xfrm>
              <a:off x="4783930" y="89529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7" name="Obdélník 206"/>
            <p:cNvSpPr/>
            <p:nvPr/>
          </p:nvSpPr>
          <p:spPr>
            <a:xfrm>
              <a:off x="5241162" y="8952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8" name="Obdélník 207"/>
            <p:cNvSpPr/>
            <p:nvPr/>
          </p:nvSpPr>
          <p:spPr>
            <a:xfrm>
              <a:off x="5698394" y="89526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9" name="Obdélník 208"/>
            <p:cNvSpPr/>
            <p:nvPr/>
          </p:nvSpPr>
          <p:spPr>
            <a:xfrm>
              <a:off x="6155626" y="8953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10" name="Obdélník 209"/>
            <p:cNvSpPr/>
            <p:nvPr/>
          </p:nvSpPr>
          <p:spPr>
            <a:xfrm>
              <a:off x="6612858" y="8953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11" name="Obdélník 210"/>
            <p:cNvSpPr/>
            <p:nvPr/>
          </p:nvSpPr>
          <p:spPr>
            <a:xfrm>
              <a:off x="7070090" y="8953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12" name="Obdélník 211"/>
            <p:cNvSpPr/>
            <p:nvPr/>
          </p:nvSpPr>
          <p:spPr>
            <a:xfrm>
              <a:off x="7527322" y="8952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58" name="Obdélník 257"/>
            <p:cNvSpPr/>
            <p:nvPr/>
          </p:nvSpPr>
          <p:spPr>
            <a:xfrm>
              <a:off x="2047798" y="126549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59" name="Obdélník 258"/>
            <p:cNvSpPr/>
            <p:nvPr/>
          </p:nvSpPr>
          <p:spPr>
            <a:xfrm>
              <a:off x="2505030" y="126548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0" name="Obdélník 259"/>
            <p:cNvSpPr/>
            <p:nvPr/>
          </p:nvSpPr>
          <p:spPr>
            <a:xfrm>
              <a:off x="2962262" y="126546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1" name="Obdélník 260"/>
            <p:cNvSpPr/>
            <p:nvPr/>
          </p:nvSpPr>
          <p:spPr>
            <a:xfrm>
              <a:off x="3419494" y="126545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2" name="Obdélník 261"/>
            <p:cNvSpPr/>
            <p:nvPr/>
          </p:nvSpPr>
          <p:spPr>
            <a:xfrm>
              <a:off x="3876726" y="126543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3" name="Obdélník 262"/>
            <p:cNvSpPr/>
            <p:nvPr/>
          </p:nvSpPr>
          <p:spPr>
            <a:xfrm>
              <a:off x="4333958" y="126541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4" name="Obdélník 263"/>
            <p:cNvSpPr/>
            <p:nvPr/>
          </p:nvSpPr>
          <p:spPr>
            <a:xfrm>
              <a:off x="4791190" y="12654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5" name="Obdélník 264"/>
            <p:cNvSpPr/>
            <p:nvPr/>
          </p:nvSpPr>
          <p:spPr>
            <a:xfrm>
              <a:off x="5248422" y="126538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6" name="Obdélník 265"/>
            <p:cNvSpPr/>
            <p:nvPr/>
          </p:nvSpPr>
          <p:spPr>
            <a:xfrm>
              <a:off x="5705654" y="126537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3" name="Obdélník 292"/>
            <p:cNvSpPr/>
            <p:nvPr/>
          </p:nvSpPr>
          <p:spPr>
            <a:xfrm>
              <a:off x="1590566" y="16428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4" name="Obdélník 293"/>
            <p:cNvSpPr/>
            <p:nvPr/>
          </p:nvSpPr>
          <p:spPr>
            <a:xfrm>
              <a:off x="2047798" y="16428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5" name="Obdélník 294"/>
            <p:cNvSpPr/>
            <p:nvPr/>
          </p:nvSpPr>
          <p:spPr>
            <a:xfrm>
              <a:off x="2505030" y="16428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6" name="Obdélník 295"/>
            <p:cNvSpPr/>
            <p:nvPr/>
          </p:nvSpPr>
          <p:spPr>
            <a:xfrm>
              <a:off x="2962262" y="164283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7" name="Obdélník 296"/>
            <p:cNvSpPr/>
            <p:nvPr/>
          </p:nvSpPr>
          <p:spPr>
            <a:xfrm>
              <a:off x="3419494" y="164281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8" name="Obdélník 297"/>
            <p:cNvSpPr/>
            <p:nvPr/>
          </p:nvSpPr>
          <p:spPr>
            <a:xfrm>
              <a:off x="3876726" y="164279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9" name="Obdélník 298"/>
            <p:cNvSpPr/>
            <p:nvPr/>
          </p:nvSpPr>
          <p:spPr>
            <a:xfrm>
              <a:off x="4333958" y="164278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0" name="Obdélník 299"/>
            <p:cNvSpPr/>
            <p:nvPr/>
          </p:nvSpPr>
          <p:spPr>
            <a:xfrm>
              <a:off x="4791190" y="164276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1" name="Obdélník 300"/>
            <p:cNvSpPr/>
            <p:nvPr/>
          </p:nvSpPr>
          <p:spPr>
            <a:xfrm>
              <a:off x="5248422" y="164275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2" name="Obdélník 301"/>
            <p:cNvSpPr/>
            <p:nvPr/>
          </p:nvSpPr>
          <p:spPr>
            <a:xfrm>
              <a:off x="5705654" y="164273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3" name="Obdélník 302"/>
            <p:cNvSpPr/>
            <p:nvPr/>
          </p:nvSpPr>
          <p:spPr>
            <a:xfrm>
              <a:off x="6162886" y="16428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4" name="Obdélník 303"/>
            <p:cNvSpPr/>
            <p:nvPr/>
          </p:nvSpPr>
          <p:spPr>
            <a:xfrm>
              <a:off x="6620118" y="16427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5" name="Obdélník 304"/>
            <p:cNvSpPr/>
            <p:nvPr/>
          </p:nvSpPr>
          <p:spPr>
            <a:xfrm>
              <a:off x="7077350" y="16427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29" name="Obdélník 328"/>
            <p:cNvSpPr/>
            <p:nvPr/>
          </p:nvSpPr>
          <p:spPr>
            <a:xfrm>
              <a:off x="1590566" y="20075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0" name="Obdélník 329"/>
            <p:cNvSpPr/>
            <p:nvPr/>
          </p:nvSpPr>
          <p:spPr>
            <a:xfrm>
              <a:off x="2047798" y="20075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1" name="Obdélník 330"/>
            <p:cNvSpPr/>
            <p:nvPr/>
          </p:nvSpPr>
          <p:spPr>
            <a:xfrm>
              <a:off x="2505030" y="20075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2" name="Obdélník 331"/>
            <p:cNvSpPr/>
            <p:nvPr/>
          </p:nvSpPr>
          <p:spPr>
            <a:xfrm>
              <a:off x="2962262" y="200749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3" name="Obdélník 332"/>
            <p:cNvSpPr/>
            <p:nvPr/>
          </p:nvSpPr>
          <p:spPr>
            <a:xfrm>
              <a:off x="3419494" y="20074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4" name="Obdélník 333"/>
            <p:cNvSpPr/>
            <p:nvPr/>
          </p:nvSpPr>
          <p:spPr>
            <a:xfrm>
              <a:off x="3876726" y="20074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5" name="Obdélník 334"/>
            <p:cNvSpPr/>
            <p:nvPr/>
          </p:nvSpPr>
          <p:spPr>
            <a:xfrm>
              <a:off x="4333958" y="20074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5" name="Obdélník 364"/>
            <p:cNvSpPr/>
            <p:nvPr/>
          </p:nvSpPr>
          <p:spPr>
            <a:xfrm>
              <a:off x="1590566" y="23777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6" name="Obdélník 365"/>
            <p:cNvSpPr/>
            <p:nvPr/>
          </p:nvSpPr>
          <p:spPr>
            <a:xfrm>
              <a:off x="2047798" y="237773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7" name="Obdélník 366"/>
            <p:cNvSpPr/>
            <p:nvPr/>
          </p:nvSpPr>
          <p:spPr>
            <a:xfrm>
              <a:off x="2505030" y="23777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8" name="Obdélník 367"/>
            <p:cNvSpPr/>
            <p:nvPr/>
          </p:nvSpPr>
          <p:spPr>
            <a:xfrm>
              <a:off x="2962262" y="23777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9" name="Obdélník 368"/>
            <p:cNvSpPr/>
            <p:nvPr/>
          </p:nvSpPr>
          <p:spPr>
            <a:xfrm>
              <a:off x="3419494" y="23776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70" name="Obdélník 369"/>
            <p:cNvSpPr/>
            <p:nvPr/>
          </p:nvSpPr>
          <p:spPr>
            <a:xfrm>
              <a:off x="3876726" y="23776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1" name="Obdélník 400"/>
            <p:cNvSpPr/>
            <p:nvPr/>
          </p:nvSpPr>
          <p:spPr>
            <a:xfrm>
              <a:off x="1590566" y="27460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2" name="Obdélník 401"/>
            <p:cNvSpPr/>
            <p:nvPr/>
          </p:nvSpPr>
          <p:spPr>
            <a:xfrm>
              <a:off x="2047798" y="274603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3" name="Obdélník 402"/>
            <p:cNvSpPr/>
            <p:nvPr/>
          </p:nvSpPr>
          <p:spPr>
            <a:xfrm>
              <a:off x="2505030" y="27460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4" name="Obdélník 403"/>
            <p:cNvSpPr/>
            <p:nvPr/>
          </p:nvSpPr>
          <p:spPr>
            <a:xfrm>
              <a:off x="2962262" y="27460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5" name="Obdélník 404"/>
            <p:cNvSpPr/>
            <p:nvPr/>
          </p:nvSpPr>
          <p:spPr>
            <a:xfrm>
              <a:off x="3419494" y="27459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6" name="Obdélník 405"/>
            <p:cNvSpPr/>
            <p:nvPr/>
          </p:nvSpPr>
          <p:spPr>
            <a:xfrm>
              <a:off x="3876726" y="27459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7" name="Obdélník 406"/>
            <p:cNvSpPr/>
            <p:nvPr/>
          </p:nvSpPr>
          <p:spPr>
            <a:xfrm>
              <a:off x="4333958" y="27459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8" name="Obdélník 407"/>
            <p:cNvSpPr/>
            <p:nvPr/>
          </p:nvSpPr>
          <p:spPr>
            <a:xfrm>
              <a:off x="4791190" y="27459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0" name="Obdélník 439"/>
            <p:cNvSpPr/>
            <p:nvPr/>
          </p:nvSpPr>
          <p:spPr>
            <a:xfrm>
              <a:off x="2962262" y="31143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1" name="Obdélník 440"/>
            <p:cNvSpPr/>
            <p:nvPr/>
          </p:nvSpPr>
          <p:spPr>
            <a:xfrm>
              <a:off x="3419494" y="31142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2" name="Obdélník 441"/>
            <p:cNvSpPr/>
            <p:nvPr/>
          </p:nvSpPr>
          <p:spPr>
            <a:xfrm>
              <a:off x="3876726" y="31142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3" name="Obdélník 442"/>
            <p:cNvSpPr/>
            <p:nvPr/>
          </p:nvSpPr>
          <p:spPr>
            <a:xfrm>
              <a:off x="4333958" y="31142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4" name="Obdélník 443"/>
            <p:cNvSpPr/>
            <p:nvPr/>
          </p:nvSpPr>
          <p:spPr>
            <a:xfrm>
              <a:off x="4791190" y="31142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5" name="Obdélník 444"/>
            <p:cNvSpPr/>
            <p:nvPr/>
          </p:nvSpPr>
          <p:spPr>
            <a:xfrm>
              <a:off x="5248422" y="31142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6" name="Obdélník 445"/>
            <p:cNvSpPr/>
            <p:nvPr/>
          </p:nvSpPr>
          <p:spPr>
            <a:xfrm>
              <a:off x="5705654" y="31142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7" name="Obdélník 446"/>
            <p:cNvSpPr/>
            <p:nvPr/>
          </p:nvSpPr>
          <p:spPr>
            <a:xfrm>
              <a:off x="6162886" y="31142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8" name="Obdélník 447"/>
            <p:cNvSpPr/>
            <p:nvPr/>
          </p:nvSpPr>
          <p:spPr>
            <a:xfrm>
              <a:off x="6620118" y="311426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9" name="Obdélník 448"/>
            <p:cNvSpPr/>
            <p:nvPr/>
          </p:nvSpPr>
          <p:spPr>
            <a:xfrm>
              <a:off x="7077350" y="311424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50" name="Obdélník 449"/>
            <p:cNvSpPr/>
            <p:nvPr/>
          </p:nvSpPr>
          <p:spPr>
            <a:xfrm>
              <a:off x="7534582" y="31142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75" name="Obdélník 474"/>
            <p:cNvSpPr/>
            <p:nvPr/>
          </p:nvSpPr>
          <p:spPr>
            <a:xfrm>
              <a:off x="2505030" y="34826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76" name="Obdélník 475"/>
            <p:cNvSpPr/>
            <p:nvPr/>
          </p:nvSpPr>
          <p:spPr>
            <a:xfrm>
              <a:off x="2962262" y="34826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77" name="Obdélník 476"/>
            <p:cNvSpPr/>
            <p:nvPr/>
          </p:nvSpPr>
          <p:spPr>
            <a:xfrm>
              <a:off x="3419494" y="34825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78" name="Obdélník 477"/>
            <p:cNvSpPr/>
            <p:nvPr/>
          </p:nvSpPr>
          <p:spPr>
            <a:xfrm>
              <a:off x="3876726" y="34825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79" name="Obdélník 478"/>
            <p:cNvSpPr/>
            <p:nvPr/>
          </p:nvSpPr>
          <p:spPr>
            <a:xfrm>
              <a:off x="4333958" y="34825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80" name="Obdélník 479"/>
            <p:cNvSpPr/>
            <p:nvPr/>
          </p:nvSpPr>
          <p:spPr>
            <a:xfrm>
              <a:off x="4791190" y="34825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81" name="Obdélník 480"/>
            <p:cNvSpPr/>
            <p:nvPr/>
          </p:nvSpPr>
          <p:spPr>
            <a:xfrm>
              <a:off x="5248422" y="34825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82" name="Obdélník 481"/>
            <p:cNvSpPr/>
            <p:nvPr/>
          </p:nvSpPr>
          <p:spPr>
            <a:xfrm>
              <a:off x="5705654" y="34825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83" name="Obdélník 482"/>
            <p:cNvSpPr/>
            <p:nvPr/>
          </p:nvSpPr>
          <p:spPr>
            <a:xfrm>
              <a:off x="6162886" y="34825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7" name="Obdélník 506"/>
            <p:cNvSpPr/>
            <p:nvPr/>
          </p:nvSpPr>
          <p:spPr>
            <a:xfrm>
              <a:off x="676102" y="38509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8" name="Obdélník 507"/>
            <p:cNvSpPr/>
            <p:nvPr/>
          </p:nvSpPr>
          <p:spPr>
            <a:xfrm>
              <a:off x="1133334" y="38509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9" name="Obdélník 508"/>
            <p:cNvSpPr/>
            <p:nvPr/>
          </p:nvSpPr>
          <p:spPr>
            <a:xfrm>
              <a:off x="1590566" y="38509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0" name="Obdélník 509"/>
            <p:cNvSpPr/>
            <p:nvPr/>
          </p:nvSpPr>
          <p:spPr>
            <a:xfrm>
              <a:off x="2047798" y="385093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1" name="Obdélník 510"/>
            <p:cNvSpPr/>
            <p:nvPr/>
          </p:nvSpPr>
          <p:spPr>
            <a:xfrm>
              <a:off x="2505030" y="38509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2" name="Obdélník 511"/>
            <p:cNvSpPr/>
            <p:nvPr/>
          </p:nvSpPr>
          <p:spPr>
            <a:xfrm>
              <a:off x="2962262" y="38509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3" name="Obdélník 512"/>
            <p:cNvSpPr/>
            <p:nvPr/>
          </p:nvSpPr>
          <p:spPr>
            <a:xfrm>
              <a:off x="3419494" y="38508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4" name="Obdélník 513"/>
            <p:cNvSpPr/>
            <p:nvPr/>
          </p:nvSpPr>
          <p:spPr>
            <a:xfrm>
              <a:off x="3876726" y="38508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5" name="Obdélník 514"/>
            <p:cNvSpPr/>
            <p:nvPr/>
          </p:nvSpPr>
          <p:spPr>
            <a:xfrm>
              <a:off x="4333958" y="38508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6" name="Obdélník 515"/>
            <p:cNvSpPr/>
            <p:nvPr/>
          </p:nvSpPr>
          <p:spPr>
            <a:xfrm>
              <a:off x="4791190" y="38508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7" name="Obdélník 516"/>
            <p:cNvSpPr/>
            <p:nvPr/>
          </p:nvSpPr>
          <p:spPr>
            <a:xfrm>
              <a:off x="5248422" y="38508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8" name="Obdélník 517"/>
            <p:cNvSpPr/>
            <p:nvPr/>
          </p:nvSpPr>
          <p:spPr>
            <a:xfrm>
              <a:off x="5705654" y="38508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9" name="Obdélník 518"/>
            <p:cNvSpPr/>
            <p:nvPr/>
          </p:nvSpPr>
          <p:spPr>
            <a:xfrm>
              <a:off x="6162886" y="38508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47" name="Obdélník 546"/>
            <p:cNvSpPr/>
            <p:nvPr/>
          </p:nvSpPr>
          <p:spPr>
            <a:xfrm>
              <a:off x="2505030" y="42192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48" name="Obdélník 547"/>
            <p:cNvSpPr/>
            <p:nvPr/>
          </p:nvSpPr>
          <p:spPr>
            <a:xfrm>
              <a:off x="2962262" y="42192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49" name="Obdélník 548"/>
            <p:cNvSpPr/>
            <p:nvPr/>
          </p:nvSpPr>
          <p:spPr>
            <a:xfrm>
              <a:off x="3419494" y="42191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0" name="Obdélník 549"/>
            <p:cNvSpPr/>
            <p:nvPr/>
          </p:nvSpPr>
          <p:spPr>
            <a:xfrm>
              <a:off x="3876726" y="42191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1" name="Obdélník 550"/>
            <p:cNvSpPr/>
            <p:nvPr/>
          </p:nvSpPr>
          <p:spPr>
            <a:xfrm>
              <a:off x="4333958" y="42191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0" name="Obdélník 579"/>
            <p:cNvSpPr/>
            <p:nvPr/>
          </p:nvSpPr>
          <p:spPr>
            <a:xfrm>
              <a:off x="1133334" y="45875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1" name="Obdélník 580"/>
            <p:cNvSpPr/>
            <p:nvPr/>
          </p:nvSpPr>
          <p:spPr>
            <a:xfrm>
              <a:off x="1590566" y="45875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2" name="Obdélník 581"/>
            <p:cNvSpPr/>
            <p:nvPr/>
          </p:nvSpPr>
          <p:spPr>
            <a:xfrm>
              <a:off x="2047798" y="458753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3" name="Obdélník 582"/>
            <p:cNvSpPr/>
            <p:nvPr/>
          </p:nvSpPr>
          <p:spPr>
            <a:xfrm>
              <a:off x="2505030" y="45875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4" name="Obdélník 583"/>
            <p:cNvSpPr/>
            <p:nvPr/>
          </p:nvSpPr>
          <p:spPr>
            <a:xfrm>
              <a:off x="2962262" y="45875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5" name="Obdélník 584"/>
            <p:cNvSpPr/>
            <p:nvPr/>
          </p:nvSpPr>
          <p:spPr>
            <a:xfrm>
              <a:off x="3419494" y="45874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6" name="Obdélník 585"/>
            <p:cNvSpPr/>
            <p:nvPr/>
          </p:nvSpPr>
          <p:spPr>
            <a:xfrm>
              <a:off x="3876726" y="45874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7" name="Obdélník 586"/>
            <p:cNvSpPr/>
            <p:nvPr/>
          </p:nvSpPr>
          <p:spPr>
            <a:xfrm>
              <a:off x="4333958" y="45874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8" name="Obdélník 587"/>
            <p:cNvSpPr/>
            <p:nvPr/>
          </p:nvSpPr>
          <p:spPr>
            <a:xfrm>
              <a:off x="4791190" y="45874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0" name="Obdélník 619"/>
            <p:cNvSpPr/>
            <p:nvPr/>
          </p:nvSpPr>
          <p:spPr>
            <a:xfrm>
              <a:off x="2962262" y="49558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1" name="Obdélník 620"/>
            <p:cNvSpPr/>
            <p:nvPr/>
          </p:nvSpPr>
          <p:spPr>
            <a:xfrm>
              <a:off x="3419494" y="49557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2" name="Obdélník 621"/>
            <p:cNvSpPr/>
            <p:nvPr/>
          </p:nvSpPr>
          <p:spPr>
            <a:xfrm>
              <a:off x="3876726" y="49557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3" name="Obdélník 622"/>
            <p:cNvSpPr/>
            <p:nvPr/>
          </p:nvSpPr>
          <p:spPr>
            <a:xfrm>
              <a:off x="4333958" y="49557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4" name="Obdélník 623"/>
            <p:cNvSpPr/>
            <p:nvPr/>
          </p:nvSpPr>
          <p:spPr>
            <a:xfrm>
              <a:off x="4791190" y="49557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5" name="Obdélník 624"/>
            <p:cNvSpPr/>
            <p:nvPr/>
          </p:nvSpPr>
          <p:spPr>
            <a:xfrm>
              <a:off x="5248422" y="49557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6" name="Obdélník 625"/>
            <p:cNvSpPr/>
            <p:nvPr/>
          </p:nvSpPr>
          <p:spPr>
            <a:xfrm>
              <a:off x="5705654" y="49557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7" name="Obdélník 626"/>
            <p:cNvSpPr/>
            <p:nvPr/>
          </p:nvSpPr>
          <p:spPr>
            <a:xfrm>
              <a:off x="6162886" y="49557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8" name="Obdélník 627"/>
            <p:cNvSpPr/>
            <p:nvPr/>
          </p:nvSpPr>
          <p:spPr>
            <a:xfrm>
              <a:off x="6620118" y="495576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9" name="Obdélník 628"/>
            <p:cNvSpPr/>
            <p:nvPr/>
          </p:nvSpPr>
          <p:spPr>
            <a:xfrm>
              <a:off x="7077350" y="495574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56" name="Obdélník 655"/>
            <p:cNvSpPr/>
            <p:nvPr/>
          </p:nvSpPr>
          <p:spPr>
            <a:xfrm>
              <a:off x="2962262" y="53241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57" name="Obdélník 656"/>
            <p:cNvSpPr/>
            <p:nvPr/>
          </p:nvSpPr>
          <p:spPr>
            <a:xfrm>
              <a:off x="3419494" y="53240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58" name="Obdélník 657"/>
            <p:cNvSpPr/>
            <p:nvPr/>
          </p:nvSpPr>
          <p:spPr>
            <a:xfrm>
              <a:off x="3876726" y="53240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59" name="Obdélník 658"/>
            <p:cNvSpPr/>
            <p:nvPr/>
          </p:nvSpPr>
          <p:spPr>
            <a:xfrm>
              <a:off x="4333958" y="53240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60" name="Obdélník 659"/>
            <p:cNvSpPr/>
            <p:nvPr/>
          </p:nvSpPr>
          <p:spPr>
            <a:xfrm>
              <a:off x="4791190" y="53240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61" name="Obdélník 660"/>
            <p:cNvSpPr/>
            <p:nvPr/>
          </p:nvSpPr>
          <p:spPr>
            <a:xfrm>
              <a:off x="5248422" y="53240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62" name="Obdélník 661"/>
            <p:cNvSpPr/>
            <p:nvPr/>
          </p:nvSpPr>
          <p:spPr>
            <a:xfrm>
              <a:off x="5705654" y="53240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63" name="Obdélník 662"/>
            <p:cNvSpPr/>
            <p:nvPr/>
          </p:nvSpPr>
          <p:spPr>
            <a:xfrm>
              <a:off x="6162886" y="53240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1" name="Obdélník 690"/>
            <p:cNvSpPr/>
            <p:nvPr/>
          </p:nvSpPr>
          <p:spPr>
            <a:xfrm>
              <a:off x="2505030" y="56924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2" name="Obdélník 691"/>
            <p:cNvSpPr/>
            <p:nvPr/>
          </p:nvSpPr>
          <p:spPr>
            <a:xfrm>
              <a:off x="2962262" y="56924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3" name="Obdélník 692"/>
            <p:cNvSpPr/>
            <p:nvPr/>
          </p:nvSpPr>
          <p:spPr>
            <a:xfrm>
              <a:off x="3419494" y="56923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4" name="Obdélník 693"/>
            <p:cNvSpPr/>
            <p:nvPr/>
          </p:nvSpPr>
          <p:spPr>
            <a:xfrm>
              <a:off x="3876726" y="56923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5" name="Obdélník 694"/>
            <p:cNvSpPr/>
            <p:nvPr/>
          </p:nvSpPr>
          <p:spPr>
            <a:xfrm>
              <a:off x="4333958" y="56923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6" name="Obdélník 695"/>
            <p:cNvSpPr/>
            <p:nvPr/>
          </p:nvSpPr>
          <p:spPr>
            <a:xfrm>
              <a:off x="4791190" y="56923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7" name="Obdélník 696"/>
            <p:cNvSpPr/>
            <p:nvPr/>
          </p:nvSpPr>
          <p:spPr>
            <a:xfrm>
              <a:off x="5248422" y="56923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8" name="Obdélník 697"/>
            <p:cNvSpPr/>
            <p:nvPr/>
          </p:nvSpPr>
          <p:spPr>
            <a:xfrm>
              <a:off x="5705654" y="56923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9" name="Obdélník 698"/>
            <p:cNvSpPr/>
            <p:nvPr/>
          </p:nvSpPr>
          <p:spPr>
            <a:xfrm>
              <a:off x="6162886" y="56923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28" name="Obdélník 727"/>
            <p:cNvSpPr/>
            <p:nvPr/>
          </p:nvSpPr>
          <p:spPr>
            <a:xfrm>
              <a:off x="2962262" y="606070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29" name="Obdélník 728"/>
            <p:cNvSpPr/>
            <p:nvPr/>
          </p:nvSpPr>
          <p:spPr>
            <a:xfrm>
              <a:off x="3419494" y="60606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30" name="Obdélník 729"/>
            <p:cNvSpPr/>
            <p:nvPr/>
          </p:nvSpPr>
          <p:spPr>
            <a:xfrm>
              <a:off x="3876726" y="60606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31" name="Obdélník 730"/>
            <p:cNvSpPr/>
            <p:nvPr/>
          </p:nvSpPr>
          <p:spPr>
            <a:xfrm>
              <a:off x="4333958" y="60606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32" name="Obdélník 731"/>
            <p:cNvSpPr/>
            <p:nvPr/>
          </p:nvSpPr>
          <p:spPr>
            <a:xfrm>
              <a:off x="4791190" y="60606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33" name="Obdélník 732"/>
            <p:cNvSpPr/>
            <p:nvPr/>
          </p:nvSpPr>
          <p:spPr>
            <a:xfrm>
              <a:off x="5248422" y="60606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aphicFrame>
        <p:nvGraphicFramePr>
          <p:cNvPr id="197" name="Tabulka 19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8596146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527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103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- řešení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1610" y="895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126502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163651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20080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237951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214043" y="27383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9364" y="8956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12698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16419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20102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238448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289332" y="274647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214027" y="310981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289316" y="3110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214011" y="34813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289300" y="34869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213995" y="385280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287885" y="3853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216373" y="421160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222825" y="421815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215810" y="458310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215794" y="49546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9" name="Obdélník 188"/>
          <p:cNvSpPr/>
          <p:nvPr/>
        </p:nvSpPr>
        <p:spPr>
          <a:xfrm>
            <a:off x="216936" y="532609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0" name="Obdélník 189"/>
          <p:cNvSpPr/>
          <p:nvPr/>
        </p:nvSpPr>
        <p:spPr>
          <a:xfrm>
            <a:off x="216373" y="56848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1" name="Obdélník 190"/>
          <p:cNvSpPr/>
          <p:nvPr/>
        </p:nvSpPr>
        <p:spPr>
          <a:xfrm>
            <a:off x="216582" y="605639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237098" y="4584888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222809" y="495640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" name="TextovéPole 193"/>
          <p:cNvSpPr txBox="1"/>
          <p:nvPr/>
        </p:nvSpPr>
        <p:spPr>
          <a:xfrm>
            <a:off x="222809" y="532791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5" name="TextovéPole 194"/>
          <p:cNvSpPr txBox="1"/>
          <p:nvPr/>
        </p:nvSpPr>
        <p:spPr>
          <a:xfrm>
            <a:off x="222809" y="568673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6" name="TextovéPole 195"/>
          <p:cNvSpPr txBox="1"/>
          <p:nvPr/>
        </p:nvSpPr>
        <p:spPr>
          <a:xfrm>
            <a:off x="232544" y="605666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9" name="Obdélník 198"/>
          <p:cNvSpPr/>
          <p:nvPr/>
        </p:nvSpPr>
        <p:spPr>
          <a:xfrm>
            <a:off x="1583306" y="8954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0" name="Obdélník 199"/>
          <p:cNvSpPr/>
          <p:nvPr/>
        </p:nvSpPr>
        <p:spPr>
          <a:xfrm>
            <a:off x="2040538" y="8953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1" name="Obdélník 200"/>
          <p:cNvSpPr/>
          <p:nvPr/>
        </p:nvSpPr>
        <p:spPr>
          <a:xfrm>
            <a:off x="2497770" y="8953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2" name="Obdélník 201"/>
          <p:cNvSpPr/>
          <p:nvPr/>
        </p:nvSpPr>
        <p:spPr>
          <a:xfrm>
            <a:off x="2955002" y="89535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3" name="Obdélník 202"/>
          <p:cNvSpPr/>
          <p:nvPr/>
        </p:nvSpPr>
        <p:spPr>
          <a:xfrm>
            <a:off x="3412234" y="8953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4" name="Obdélník 203"/>
          <p:cNvSpPr/>
          <p:nvPr/>
        </p:nvSpPr>
        <p:spPr>
          <a:xfrm>
            <a:off x="3869466" y="8953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5" name="Obdélník 204"/>
          <p:cNvSpPr/>
          <p:nvPr/>
        </p:nvSpPr>
        <p:spPr>
          <a:xfrm>
            <a:off x="4326698" y="8953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6" name="Obdélník 205"/>
          <p:cNvSpPr/>
          <p:nvPr/>
        </p:nvSpPr>
        <p:spPr>
          <a:xfrm>
            <a:off x="4783930" y="89529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7" name="Obdélník 206"/>
          <p:cNvSpPr/>
          <p:nvPr/>
        </p:nvSpPr>
        <p:spPr>
          <a:xfrm>
            <a:off x="5241162" y="89527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8" name="Obdélník 207"/>
          <p:cNvSpPr/>
          <p:nvPr/>
        </p:nvSpPr>
        <p:spPr>
          <a:xfrm>
            <a:off x="5698394" y="8952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6155626" y="8953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0" name="Obdélník 209"/>
          <p:cNvSpPr/>
          <p:nvPr/>
        </p:nvSpPr>
        <p:spPr>
          <a:xfrm>
            <a:off x="6612858" y="8953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1" name="Obdélník 210"/>
          <p:cNvSpPr/>
          <p:nvPr/>
        </p:nvSpPr>
        <p:spPr>
          <a:xfrm>
            <a:off x="7070090" y="8953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2" name="Obdélník 211"/>
          <p:cNvSpPr/>
          <p:nvPr/>
        </p:nvSpPr>
        <p:spPr>
          <a:xfrm>
            <a:off x="7527322" y="8952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014322" y="89525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2537685" y="8916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8" name="TextovéPole 237"/>
          <p:cNvSpPr txBox="1"/>
          <p:nvPr/>
        </p:nvSpPr>
        <p:spPr>
          <a:xfrm>
            <a:off x="2080497" y="90111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240" name="TextovéPole 239"/>
          <p:cNvSpPr txBox="1"/>
          <p:nvPr/>
        </p:nvSpPr>
        <p:spPr>
          <a:xfrm>
            <a:off x="1635570" y="8958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3" name="TextovéPole 242"/>
          <p:cNvSpPr txBox="1"/>
          <p:nvPr/>
        </p:nvSpPr>
        <p:spPr>
          <a:xfrm>
            <a:off x="3471640" y="90371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4" name="TextovéPole 243"/>
          <p:cNvSpPr txBox="1"/>
          <p:nvPr/>
        </p:nvSpPr>
        <p:spPr>
          <a:xfrm>
            <a:off x="3928834" y="89646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245" name="TextovéPole 244"/>
          <p:cNvSpPr txBox="1"/>
          <p:nvPr/>
        </p:nvSpPr>
        <p:spPr>
          <a:xfrm>
            <a:off x="4386028" y="9037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6" name="TextovéPole 245"/>
          <p:cNvSpPr txBox="1"/>
          <p:nvPr/>
        </p:nvSpPr>
        <p:spPr>
          <a:xfrm>
            <a:off x="4843222" y="89589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247" name="TextovéPole 246"/>
          <p:cNvSpPr txBox="1"/>
          <p:nvPr/>
        </p:nvSpPr>
        <p:spPr>
          <a:xfrm>
            <a:off x="5198818" y="903156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8" name="TextovéPole 247"/>
          <p:cNvSpPr txBox="1"/>
          <p:nvPr/>
        </p:nvSpPr>
        <p:spPr>
          <a:xfrm>
            <a:off x="5750350" y="89645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9" name="TextovéPole 248"/>
          <p:cNvSpPr txBox="1"/>
          <p:nvPr/>
        </p:nvSpPr>
        <p:spPr>
          <a:xfrm>
            <a:off x="6222058" y="8958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250" name="TextovéPole 249"/>
          <p:cNvSpPr txBox="1"/>
          <p:nvPr/>
        </p:nvSpPr>
        <p:spPr>
          <a:xfrm>
            <a:off x="6708280" y="90315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1" name="TextovéPole 250"/>
          <p:cNvSpPr txBox="1"/>
          <p:nvPr/>
        </p:nvSpPr>
        <p:spPr>
          <a:xfrm>
            <a:off x="7136446" y="89590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252" name="TextovéPole 251"/>
          <p:cNvSpPr txBox="1"/>
          <p:nvPr/>
        </p:nvSpPr>
        <p:spPr>
          <a:xfrm>
            <a:off x="7593640" y="90316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8" name="Obdélník 257"/>
          <p:cNvSpPr/>
          <p:nvPr/>
        </p:nvSpPr>
        <p:spPr>
          <a:xfrm>
            <a:off x="2047798" y="126549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9" name="Obdélník 258"/>
          <p:cNvSpPr/>
          <p:nvPr/>
        </p:nvSpPr>
        <p:spPr>
          <a:xfrm>
            <a:off x="2505030" y="126548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0" name="Obdélník 259"/>
          <p:cNvSpPr/>
          <p:nvPr/>
        </p:nvSpPr>
        <p:spPr>
          <a:xfrm>
            <a:off x="2962262" y="126546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1" name="Obdélník 260"/>
          <p:cNvSpPr/>
          <p:nvPr/>
        </p:nvSpPr>
        <p:spPr>
          <a:xfrm>
            <a:off x="3419494" y="126545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2" name="Obdélník 261"/>
          <p:cNvSpPr/>
          <p:nvPr/>
        </p:nvSpPr>
        <p:spPr>
          <a:xfrm>
            <a:off x="3876726" y="126543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3" name="Obdélník 262"/>
          <p:cNvSpPr/>
          <p:nvPr/>
        </p:nvSpPr>
        <p:spPr>
          <a:xfrm>
            <a:off x="4333958" y="126541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4" name="Obdélník 263"/>
          <p:cNvSpPr/>
          <p:nvPr/>
        </p:nvSpPr>
        <p:spPr>
          <a:xfrm>
            <a:off x="4791190" y="126540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5" name="Obdélník 264"/>
          <p:cNvSpPr/>
          <p:nvPr/>
        </p:nvSpPr>
        <p:spPr>
          <a:xfrm>
            <a:off x="5248422" y="126538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6" name="Obdélník 265"/>
          <p:cNvSpPr/>
          <p:nvPr/>
        </p:nvSpPr>
        <p:spPr>
          <a:xfrm>
            <a:off x="5705654" y="126537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3" name="TextovéPole 272"/>
          <p:cNvSpPr txBox="1"/>
          <p:nvPr/>
        </p:nvSpPr>
        <p:spPr>
          <a:xfrm>
            <a:off x="3021582" y="126536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4" name="TextovéPole 273"/>
          <p:cNvSpPr txBox="1"/>
          <p:nvPr/>
        </p:nvSpPr>
        <p:spPr>
          <a:xfrm>
            <a:off x="2544945" y="126178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275" name="TextovéPole 274"/>
          <p:cNvSpPr txBox="1"/>
          <p:nvPr/>
        </p:nvSpPr>
        <p:spPr>
          <a:xfrm>
            <a:off x="2087757" y="127122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9" name="TextovéPole 278"/>
          <p:cNvSpPr txBox="1"/>
          <p:nvPr/>
        </p:nvSpPr>
        <p:spPr>
          <a:xfrm>
            <a:off x="3478900" y="127382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280" name="TextovéPole 279"/>
          <p:cNvSpPr txBox="1"/>
          <p:nvPr/>
        </p:nvSpPr>
        <p:spPr>
          <a:xfrm>
            <a:off x="3936094" y="126657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281" name="TextovéPole 280"/>
          <p:cNvSpPr txBox="1"/>
          <p:nvPr/>
        </p:nvSpPr>
        <p:spPr>
          <a:xfrm>
            <a:off x="4393288" y="127383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282" name="TextovéPole 281"/>
          <p:cNvSpPr txBox="1"/>
          <p:nvPr/>
        </p:nvSpPr>
        <p:spPr>
          <a:xfrm>
            <a:off x="4850482" y="126600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3" name="TextovéPole 282"/>
          <p:cNvSpPr txBox="1"/>
          <p:nvPr/>
        </p:nvSpPr>
        <p:spPr>
          <a:xfrm>
            <a:off x="5294978" y="12732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284" name="TextovéPole 283"/>
          <p:cNvSpPr txBox="1"/>
          <p:nvPr/>
        </p:nvSpPr>
        <p:spPr>
          <a:xfrm>
            <a:off x="5757610" y="12665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93" name="Obdélník 292"/>
          <p:cNvSpPr/>
          <p:nvPr/>
        </p:nvSpPr>
        <p:spPr>
          <a:xfrm>
            <a:off x="1590566" y="164287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4" name="Obdélník 293"/>
          <p:cNvSpPr/>
          <p:nvPr/>
        </p:nvSpPr>
        <p:spPr>
          <a:xfrm>
            <a:off x="2047798" y="164286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5" name="Obdélník 294"/>
          <p:cNvSpPr/>
          <p:nvPr/>
        </p:nvSpPr>
        <p:spPr>
          <a:xfrm>
            <a:off x="2505030" y="16428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6" name="Obdélník 295"/>
          <p:cNvSpPr/>
          <p:nvPr/>
        </p:nvSpPr>
        <p:spPr>
          <a:xfrm>
            <a:off x="2962262" y="164283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7" name="Obdélník 296"/>
          <p:cNvSpPr/>
          <p:nvPr/>
        </p:nvSpPr>
        <p:spPr>
          <a:xfrm>
            <a:off x="3419494" y="164281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8" name="Obdélník 297"/>
          <p:cNvSpPr/>
          <p:nvPr/>
        </p:nvSpPr>
        <p:spPr>
          <a:xfrm>
            <a:off x="3876726" y="164279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9" name="Obdélník 298"/>
          <p:cNvSpPr/>
          <p:nvPr/>
        </p:nvSpPr>
        <p:spPr>
          <a:xfrm>
            <a:off x="4333958" y="164278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0" name="Obdélník 299"/>
          <p:cNvSpPr/>
          <p:nvPr/>
        </p:nvSpPr>
        <p:spPr>
          <a:xfrm>
            <a:off x="4791190" y="164276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1" name="Obdélník 300"/>
          <p:cNvSpPr/>
          <p:nvPr/>
        </p:nvSpPr>
        <p:spPr>
          <a:xfrm>
            <a:off x="5248422" y="164275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2" name="Obdélník 301"/>
          <p:cNvSpPr/>
          <p:nvPr/>
        </p:nvSpPr>
        <p:spPr>
          <a:xfrm>
            <a:off x="5705654" y="164273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3" name="Obdélník 302"/>
          <p:cNvSpPr/>
          <p:nvPr/>
        </p:nvSpPr>
        <p:spPr>
          <a:xfrm>
            <a:off x="6162886" y="16428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4" name="Obdélník 303"/>
          <p:cNvSpPr/>
          <p:nvPr/>
        </p:nvSpPr>
        <p:spPr>
          <a:xfrm>
            <a:off x="6620118" y="16427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5" name="Obdélník 304"/>
          <p:cNvSpPr/>
          <p:nvPr/>
        </p:nvSpPr>
        <p:spPr>
          <a:xfrm>
            <a:off x="7077350" y="16427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9" name="TextovéPole 308"/>
          <p:cNvSpPr txBox="1"/>
          <p:nvPr/>
        </p:nvSpPr>
        <p:spPr>
          <a:xfrm>
            <a:off x="3021582" y="16427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0" name="TextovéPole 309"/>
          <p:cNvSpPr txBox="1"/>
          <p:nvPr/>
        </p:nvSpPr>
        <p:spPr>
          <a:xfrm>
            <a:off x="2544945" y="163914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311" name="TextovéPole 310"/>
          <p:cNvSpPr txBox="1"/>
          <p:nvPr/>
        </p:nvSpPr>
        <p:spPr>
          <a:xfrm>
            <a:off x="2087757" y="164859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2" name="TextovéPole 311"/>
          <p:cNvSpPr txBox="1"/>
          <p:nvPr/>
        </p:nvSpPr>
        <p:spPr>
          <a:xfrm>
            <a:off x="1642830" y="16433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315" name="TextovéPole 314"/>
          <p:cNvSpPr txBox="1"/>
          <p:nvPr/>
        </p:nvSpPr>
        <p:spPr>
          <a:xfrm>
            <a:off x="3478900" y="165119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316" name="TextovéPole 315"/>
          <p:cNvSpPr txBox="1"/>
          <p:nvPr/>
        </p:nvSpPr>
        <p:spPr>
          <a:xfrm>
            <a:off x="3936094" y="164393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7" name="TextovéPole 316"/>
          <p:cNvSpPr txBox="1"/>
          <p:nvPr/>
        </p:nvSpPr>
        <p:spPr>
          <a:xfrm>
            <a:off x="4393288" y="165119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318" name="TextovéPole 317"/>
          <p:cNvSpPr txBox="1"/>
          <p:nvPr/>
        </p:nvSpPr>
        <p:spPr>
          <a:xfrm>
            <a:off x="4850482" y="16433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9" name="TextovéPole 318"/>
          <p:cNvSpPr txBox="1"/>
          <p:nvPr/>
        </p:nvSpPr>
        <p:spPr>
          <a:xfrm>
            <a:off x="5307678" y="165063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320" name="TextovéPole 319"/>
          <p:cNvSpPr txBox="1"/>
          <p:nvPr/>
        </p:nvSpPr>
        <p:spPr>
          <a:xfrm>
            <a:off x="5757610" y="16439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1" name="TextovéPole 320"/>
          <p:cNvSpPr txBox="1"/>
          <p:nvPr/>
        </p:nvSpPr>
        <p:spPr>
          <a:xfrm>
            <a:off x="6229318" y="16433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2" name="TextovéPole 321"/>
          <p:cNvSpPr txBox="1"/>
          <p:nvPr/>
        </p:nvSpPr>
        <p:spPr>
          <a:xfrm>
            <a:off x="6715540" y="165063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323" name="TextovéPole 322"/>
          <p:cNvSpPr txBox="1"/>
          <p:nvPr/>
        </p:nvSpPr>
        <p:spPr>
          <a:xfrm>
            <a:off x="7143706" y="164337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329" name="Obdélník 328"/>
          <p:cNvSpPr/>
          <p:nvPr/>
        </p:nvSpPr>
        <p:spPr>
          <a:xfrm>
            <a:off x="1590566" y="20075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0" name="Obdélník 329"/>
          <p:cNvSpPr/>
          <p:nvPr/>
        </p:nvSpPr>
        <p:spPr>
          <a:xfrm>
            <a:off x="2047798" y="20075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1" name="Obdélník 330"/>
          <p:cNvSpPr/>
          <p:nvPr/>
        </p:nvSpPr>
        <p:spPr>
          <a:xfrm>
            <a:off x="2505030" y="20075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2" name="Obdélník 331"/>
          <p:cNvSpPr/>
          <p:nvPr/>
        </p:nvSpPr>
        <p:spPr>
          <a:xfrm>
            <a:off x="2962262" y="200749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3" name="Obdélník 332"/>
          <p:cNvSpPr/>
          <p:nvPr/>
        </p:nvSpPr>
        <p:spPr>
          <a:xfrm>
            <a:off x="3419494" y="200747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4" name="Obdélník 333"/>
          <p:cNvSpPr/>
          <p:nvPr/>
        </p:nvSpPr>
        <p:spPr>
          <a:xfrm>
            <a:off x="3876726" y="200746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5" name="Obdélník 334"/>
          <p:cNvSpPr/>
          <p:nvPr/>
        </p:nvSpPr>
        <p:spPr>
          <a:xfrm>
            <a:off x="4333958" y="20074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5" name="TextovéPole 344"/>
          <p:cNvSpPr txBox="1"/>
          <p:nvPr/>
        </p:nvSpPr>
        <p:spPr>
          <a:xfrm>
            <a:off x="3021582" y="200739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6" name="TextovéPole 345"/>
          <p:cNvSpPr txBox="1"/>
          <p:nvPr/>
        </p:nvSpPr>
        <p:spPr>
          <a:xfrm>
            <a:off x="2544945" y="200381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347" name="TextovéPole 346"/>
          <p:cNvSpPr txBox="1"/>
          <p:nvPr/>
        </p:nvSpPr>
        <p:spPr>
          <a:xfrm>
            <a:off x="2087757" y="20132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8" name="TextovéPole 347"/>
          <p:cNvSpPr txBox="1"/>
          <p:nvPr/>
        </p:nvSpPr>
        <p:spPr>
          <a:xfrm>
            <a:off x="1642830" y="200803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1" name="TextovéPole 350"/>
          <p:cNvSpPr txBox="1"/>
          <p:nvPr/>
        </p:nvSpPr>
        <p:spPr>
          <a:xfrm>
            <a:off x="3478900" y="20158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</a:t>
            </a:r>
          </a:p>
        </p:txBody>
      </p:sp>
      <p:sp>
        <p:nvSpPr>
          <p:cNvPr id="352" name="TextovéPole 351"/>
          <p:cNvSpPr txBox="1"/>
          <p:nvPr/>
        </p:nvSpPr>
        <p:spPr>
          <a:xfrm>
            <a:off x="3936094" y="200860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3" name="TextovéPole 352"/>
          <p:cNvSpPr txBox="1"/>
          <p:nvPr/>
        </p:nvSpPr>
        <p:spPr>
          <a:xfrm>
            <a:off x="4393288" y="201586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5" name="Obdélník 364"/>
          <p:cNvSpPr/>
          <p:nvPr/>
        </p:nvSpPr>
        <p:spPr>
          <a:xfrm>
            <a:off x="1590566" y="23777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6" name="Obdélník 365"/>
          <p:cNvSpPr/>
          <p:nvPr/>
        </p:nvSpPr>
        <p:spPr>
          <a:xfrm>
            <a:off x="2047798" y="23777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7" name="Obdélník 366"/>
          <p:cNvSpPr/>
          <p:nvPr/>
        </p:nvSpPr>
        <p:spPr>
          <a:xfrm>
            <a:off x="2505030" y="23777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8" name="Obdélník 367"/>
          <p:cNvSpPr/>
          <p:nvPr/>
        </p:nvSpPr>
        <p:spPr>
          <a:xfrm>
            <a:off x="2962262" y="23777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9" name="Obdélník 368"/>
          <p:cNvSpPr/>
          <p:nvPr/>
        </p:nvSpPr>
        <p:spPr>
          <a:xfrm>
            <a:off x="3419494" y="23776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0" name="Obdélník 369"/>
          <p:cNvSpPr/>
          <p:nvPr/>
        </p:nvSpPr>
        <p:spPr>
          <a:xfrm>
            <a:off x="3876726" y="23776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1" name="TextovéPole 380"/>
          <p:cNvSpPr txBox="1"/>
          <p:nvPr/>
        </p:nvSpPr>
        <p:spPr>
          <a:xfrm>
            <a:off x="3021582" y="23776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2" name="TextovéPole 381"/>
          <p:cNvSpPr txBox="1"/>
          <p:nvPr/>
        </p:nvSpPr>
        <p:spPr>
          <a:xfrm>
            <a:off x="2544945" y="237402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383" name="TextovéPole 382"/>
          <p:cNvSpPr txBox="1"/>
          <p:nvPr/>
        </p:nvSpPr>
        <p:spPr>
          <a:xfrm>
            <a:off x="2113157" y="23834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4" name="TextovéPole 383"/>
          <p:cNvSpPr txBox="1"/>
          <p:nvPr/>
        </p:nvSpPr>
        <p:spPr>
          <a:xfrm>
            <a:off x="1642830" y="23782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387" name="TextovéPole 386"/>
          <p:cNvSpPr txBox="1"/>
          <p:nvPr/>
        </p:nvSpPr>
        <p:spPr>
          <a:xfrm>
            <a:off x="3478900" y="23860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388" name="TextovéPole 387"/>
          <p:cNvSpPr txBox="1"/>
          <p:nvPr/>
        </p:nvSpPr>
        <p:spPr>
          <a:xfrm>
            <a:off x="3936094" y="237881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1" name="Obdélník 400"/>
          <p:cNvSpPr/>
          <p:nvPr/>
        </p:nvSpPr>
        <p:spPr>
          <a:xfrm>
            <a:off x="1590566" y="27460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2" name="Obdélník 401"/>
          <p:cNvSpPr/>
          <p:nvPr/>
        </p:nvSpPr>
        <p:spPr>
          <a:xfrm>
            <a:off x="2047798" y="27460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3" name="Obdélník 402"/>
          <p:cNvSpPr/>
          <p:nvPr/>
        </p:nvSpPr>
        <p:spPr>
          <a:xfrm>
            <a:off x="2505030" y="27460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4" name="Obdélník 403"/>
          <p:cNvSpPr/>
          <p:nvPr/>
        </p:nvSpPr>
        <p:spPr>
          <a:xfrm>
            <a:off x="2962262" y="27460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5" name="Obdélník 404"/>
          <p:cNvSpPr/>
          <p:nvPr/>
        </p:nvSpPr>
        <p:spPr>
          <a:xfrm>
            <a:off x="3419494" y="27459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6" name="Obdélník 405"/>
          <p:cNvSpPr/>
          <p:nvPr/>
        </p:nvSpPr>
        <p:spPr>
          <a:xfrm>
            <a:off x="3876726" y="27459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7" name="Obdélník 406"/>
          <p:cNvSpPr/>
          <p:nvPr/>
        </p:nvSpPr>
        <p:spPr>
          <a:xfrm>
            <a:off x="4333958" y="27459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8" name="Obdélník 407"/>
          <p:cNvSpPr/>
          <p:nvPr/>
        </p:nvSpPr>
        <p:spPr>
          <a:xfrm>
            <a:off x="4791190" y="27459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7" name="TextovéPole 416"/>
          <p:cNvSpPr txBox="1"/>
          <p:nvPr/>
        </p:nvSpPr>
        <p:spPr>
          <a:xfrm>
            <a:off x="3021582" y="274590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8" name="TextovéPole 417"/>
          <p:cNvSpPr txBox="1"/>
          <p:nvPr/>
        </p:nvSpPr>
        <p:spPr>
          <a:xfrm>
            <a:off x="2544945" y="27423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419" name="TextovéPole 418"/>
          <p:cNvSpPr txBox="1"/>
          <p:nvPr/>
        </p:nvSpPr>
        <p:spPr>
          <a:xfrm>
            <a:off x="2087757" y="27517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0" name="TextovéPole 419"/>
          <p:cNvSpPr txBox="1"/>
          <p:nvPr/>
        </p:nvSpPr>
        <p:spPr>
          <a:xfrm>
            <a:off x="1642830" y="27465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3" name="TextovéPole 422"/>
          <p:cNvSpPr txBox="1"/>
          <p:nvPr/>
        </p:nvSpPr>
        <p:spPr>
          <a:xfrm>
            <a:off x="3478900" y="27543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424" name="TextovéPole 423"/>
          <p:cNvSpPr txBox="1"/>
          <p:nvPr/>
        </p:nvSpPr>
        <p:spPr>
          <a:xfrm>
            <a:off x="3936094" y="27471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5" name="TextovéPole 424"/>
          <p:cNvSpPr txBox="1"/>
          <p:nvPr/>
        </p:nvSpPr>
        <p:spPr>
          <a:xfrm>
            <a:off x="4393288" y="27543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426" name="TextovéPole 425"/>
          <p:cNvSpPr txBox="1"/>
          <p:nvPr/>
        </p:nvSpPr>
        <p:spPr>
          <a:xfrm>
            <a:off x="4850482" y="27465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40" name="Obdélník 439"/>
          <p:cNvSpPr/>
          <p:nvPr/>
        </p:nvSpPr>
        <p:spPr>
          <a:xfrm>
            <a:off x="2962262" y="31143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1" name="Obdélník 440"/>
          <p:cNvSpPr/>
          <p:nvPr/>
        </p:nvSpPr>
        <p:spPr>
          <a:xfrm>
            <a:off x="3419494" y="31142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2" name="Obdélník 441"/>
          <p:cNvSpPr/>
          <p:nvPr/>
        </p:nvSpPr>
        <p:spPr>
          <a:xfrm>
            <a:off x="3876726" y="31142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3" name="Obdélník 442"/>
          <p:cNvSpPr/>
          <p:nvPr/>
        </p:nvSpPr>
        <p:spPr>
          <a:xfrm>
            <a:off x="4333958" y="31142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4" name="Obdélník 443"/>
          <p:cNvSpPr/>
          <p:nvPr/>
        </p:nvSpPr>
        <p:spPr>
          <a:xfrm>
            <a:off x="4791190" y="31142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5" name="Obdélník 444"/>
          <p:cNvSpPr/>
          <p:nvPr/>
        </p:nvSpPr>
        <p:spPr>
          <a:xfrm>
            <a:off x="5248422" y="31142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6" name="Obdélník 445"/>
          <p:cNvSpPr/>
          <p:nvPr/>
        </p:nvSpPr>
        <p:spPr>
          <a:xfrm>
            <a:off x="5705654" y="31142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7" name="Obdélník 446"/>
          <p:cNvSpPr/>
          <p:nvPr/>
        </p:nvSpPr>
        <p:spPr>
          <a:xfrm>
            <a:off x="6162886" y="31142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8" name="Obdélník 447"/>
          <p:cNvSpPr/>
          <p:nvPr/>
        </p:nvSpPr>
        <p:spPr>
          <a:xfrm>
            <a:off x="6620118" y="31142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9" name="Obdélník 448"/>
          <p:cNvSpPr/>
          <p:nvPr/>
        </p:nvSpPr>
        <p:spPr>
          <a:xfrm>
            <a:off x="7077350" y="31142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0" name="Obdélník 449"/>
          <p:cNvSpPr/>
          <p:nvPr/>
        </p:nvSpPr>
        <p:spPr>
          <a:xfrm>
            <a:off x="7534582" y="31142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3" name="TextovéPole 452"/>
          <p:cNvSpPr txBox="1"/>
          <p:nvPr/>
        </p:nvSpPr>
        <p:spPr>
          <a:xfrm>
            <a:off x="3021582" y="31142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9" name="TextovéPole 458"/>
          <p:cNvSpPr txBox="1"/>
          <p:nvPr/>
        </p:nvSpPr>
        <p:spPr>
          <a:xfrm>
            <a:off x="3478900" y="31226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460" name="TextovéPole 459"/>
          <p:cNvSpPr txBox="1"/>
          <p:nvPr/>
        </p:nvSpPr>
        <p:spPr>
          <a:xfrm>
            <a:off x="3936094" y="311541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1" name="TextovéPole 460"/>
          <p:cNvSpPr txBox="1"/>
          <p:nvPr/>
        </p:nvSpPr>
        <p:spPr>
          <a:xfrm>
            <a:off x="4393288" y="31226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462" name="TextovéPole 461"/>
          <p:cNvSpPr txBox="1"/>
          <p:nvPr/>
        </p:nvSpPr>
        <p:spPr>
          <a:xfrm>
            <a:off x="4850482" y="31148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3" name="TextovéPole 462"/>
          <p:cNvSpPr txBox="1"/>
          <p:nvPr/>
        </p:nvSpPr>
        <p:spPr>
          <a:xfrm>
            <a:off x="5307678" y="312210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464" name="TextovéPole 463"/>
          <p:cNvSpPr txBox="1"/>
          <p:nvPr/>
        </p:nvSpPr>
        <p:spPr>
          <a:xfrm>
            <a:off x="5757610" y="31154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65" name="TextovéPole 464"/>
          <p:cNvSpPr txBox="1"/>
          <p:nvPr/>
        </p:nvSpPr>
        <p:spPr>
          <a:xfrm>
            <a:off x="6229318" y="31148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6" name="TextovéPole 465"/>
          <p:cNvSpPr txBox="1"/>
          <p:nvPr/>
        </p:nvSpPr>
        <p:spPr>
          <a:xfrm>
            <a:off x="6715540" y="31221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467" name="TextovéPole 466"/>
          <p:cNvSpPr txBox="1"/>
          <p:nvPr/>
        </p:nvSpPr>
        <p:spPr>
          <a:xfrm>
            <a:off x="7143706" y="311485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8" name="TextovéPole 467"/>
          <p:cNvSpPr txBox="1"/>
          <p:nvPr/>
        </p:nvSpPr>
        <p:spPr>
          <a:xfrm>
            <a:off x="7600900" y="312211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475" name="Obdélník 474"/>
          <p:cNvSpPr/>
          <p:nvPr/>
        </p:nvSpPr>
        <p:spPr>
          <a:xfrm>
            <a:off x="2505030" y="34826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6" name="Obdélník 475"/>
          <p:cNvSpPr/>
          <p:nvPr/>
        </p:nvSpPr>
        <p:spPr>
          <a:xfrm>
            <a:off x="2962262" y="34826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7" name="Obdélník 476"/>
          <p:cNvSpPr/>
          <p:nvPr/>
        </p:nvSpPr>
        <p:spPr>
          <a:xfrm>
            <a:off x="3419494" y="34825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8" name="Obdélník 477"/>
          <p:cNvSpPr/>
          <p:nvPr/>
        </p:nvSpPr>
        <p:spPr>
          <a:xfrm>
            <a:off x="3876726" y="34825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9" name="Obdélník 478"/>
          <p:cNvSpPr/>
          <p:nvPr/>
        </p:nvSpPr>
        <p:spPr>
          <a:xfrm>
            <a:off x="4333958" y="34825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0" name="Obdélník 479"/>
          <p:cNvSpPr/>
          <p:nvPr/>
        </p:nvSpPr>
        <p:spPr>
          <a:xfrm>
            <a:off x="4791190" y="34825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1" name="Obdélník 480"/>
          <p:cNvSpPr/>
          <p:nvPr/>
        </p:nvSpPr>
        <p:spPr>
          <a:xfrm>
            <a:off x="5248422" y="34825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2" name="Obdélník 481"/>
          <p:cNvSpPr/>
          <p:nvPr/>
        </p:nvSpPr>
        <p:spPr>
          <a:xfrm>
            <a:off x="5705654" y="34825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3" name="Obdélník 482"/>
          <p:cNvSpPr/>
          <p:nvPr/>
        </p:nvSpPr>
        <p:spPr>
          <a:xfrm>
            <a:off x="6162886" y="34825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9" name="TextovéPole 488"/>
          <p:cNvSpPr txBox="1"/>
          <p:nvPr/>
        </p:nvSpPr>
        <p:spPr>
          <a:xfrm>
            <a:off x="3021582" y="348250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0" name="TextovéPole 489"/>
          <p:cNvSpPr txBox="1"/>
          <p:nvPr/>
        </p:nvSpPr>
        <p:spPr>
          <a:xfrm>
            <a:off x="2544945" y="34789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495" name="TextovéPole 494"/>
          <p:cNvSpPr txBox="1"/>
          <p:nvPr/>
        </p:nvSpPr>
        <p:spPr>
          <a:xfrm>
            <a:off x="3478900" y="34909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496" name="TextovéPole 495"/>
          <p:cNvSpPr txBox="1"/>
          <p:nvPr/>
        </p:nvSpPr>
        <p:spPr>
          <a:xfrm>
            <a:off x="3936094" y="34837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7" name="TextovéPole 496"/>
          <p:cNvSpPr txBox="1"/>
          <p:nvPr/>
        </p:nvSpPr>
        <p:spPr>
          <a:xfrm>
            <a:off x="4393288" y="34909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498" name="TextovéPole 497"/>
          <p:cNvSpPr txBox="1"/>
          <p:nvPr/>
        </p:nvSpPr>
        <p:spPr>
          <a:xfrm>
            <a:off x="4850482" y="348314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9" name="TextovéPole 498"/>
          <p:cNvSpPr txBox="1"/>
          <p:nvPr/>
        </p:nvSpPr>
        <p:spPr>
          <a:xfrm>
            <a:off x="5294978" y="34904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0" name="TextovéPole 499"/>
          <p:cNvSpPr txBox="1"/>
          <p:nvPr/>
        </p:nvSpPr>
        <p:spPr>
          <a:xfrm>
            <a:off x="5757610" y="34837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501" name="TextovéPole 500"/>
          <p:cNvSpPr txBox="1"/>
          <p:nvPr/>
        </p:nvSpPr>
        <p:spPr>
          <a:xfrm>
            <a:off x="6267418" y="3483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7" name="Obdélník 506"/>
          <p:cNvSpPr/>
          <p:nvPr/>
        </p:nvSpPr>
        <p:spPr>
          <a:xfrm>
            <a:off x="676102" y="38509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8" name="Obdélník 507"/>
          <p:cNvSpPr/>
          <p:nvPr/>
        </p:nvSpPr>
        <p:spPr>
          <a:xfrm>
            <a:off x="1133334" y="38509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9" name="Obdélník 508"/>
          <p:cNvSpPr/>
          <p:nvPr/>
        </p:nvSpPr>
        <p:spPr>
          <a:xfrm>
            <a:off x="1590566" y="38509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0" name="Obdélník 509"/>
          <p:cNvSpPr/>
          <p:nvPr/>
        </p:nvSpPr>
        <p:spPr>
          <a:xfrm>
            <a:off x="2047798" y="38509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1" name="Obdélník 510"/>
          <p:cNvSpPr/>
          <p:nvPr/>
        </p:nvSpPr>
        <p:spPr>
          <a:xfrm>
            <a:off x="2505030" y="38509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2" name="Obdélník 511"/>
          <p:cNvSpPr/>
          <p:nvPr/>
        </p:nvSpPr>
        <p:spPr>
          <a:xfrm>
            <a:off x="2962262" y="38509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3" name="Obdélník 512"/>
          <p:cNvSpPr/>
          <p:nvPr/>
        </p:nvSpPr>
        <p:spPr>
          <a:xfrm>
            <a:off x="3419494" y="38508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4" name="Obdélník 513"/>
          <p:cNvSpPr/>
          <p:nvPr/>
        </p:nvSpPr>
        <p:spPr>
          <a:xfrm>
            <a:off x="3876726" y="38508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5" name="Obdélník 514"/>
          <p:cNvSpPr/>
          <p:nvPr/>
        </p:nvSpPr>
        <p:spPr>
          <a:xfrm>
            <a:off x="4333958" y="38508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6" name="Obdélník 515"/>
          <p:cNvSpPr/>
          <p:nvPr/>
        </p:nvSpPr>
        <p:spPr>
          <a:xfrm>
            <a:off x="4791190" y="38508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7" name="Obdélník 516"/>
          <p:cNvSpPr/>
          <p:nvPr/>
        </p:nvSpPr>
        <p:spPr>
          <a:xfrm>
            <a:off x="5248422" y="38508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8" name="Obdélník 517"/>
          <p:cNvSpPr/>
          <p:nvPr/>
        </p:nvSpPr>
        <p:spPr>
          <a:xfrm>
            <a:off x="5705654" y="38508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9" name="Obdélník 518"/>
          <p:cNvSpPr/>
          <p:nvPr/>
        </p:nvSpPr>
        <p:spPr>
          <a:xfrm>
            <a:off x="6162886" y="38508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5" name="TextovéPole 524"/>
          <p:cNvSpPr txBox="1"/>
          <p:nvPr/>
        </p:nvSpPr>
        <p:spPr>
          <a:xfrm>
            <a:off x="3021582" y="385080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526" name="TextovéPole 525"/>
          <p:cNvSpPr txBox="1"/>
          <p:nvPr/>
        </p:nvSpPr>
        <p:spPr>
          <a:xfrm>
            <a:off x="2544945" y="384722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527" name="TextovéPole 526"/>
          <p:cNvSpPr txBox="1"/>
          <p:nvPr/>
        </p:nvSpPr>
        <p:spPr>
          <a:xfrm>
            <a:off x="2100457" y="38566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8" name="TextovéPole 527"/>
          <p:cNvSpPr txBox="1"/>
          <p:nvPr/>
        </p:nvSpPr>
        <p:spPr>
          <a:xfrm>
            <a:off x="1655530" y="38514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529" name="TextovéPole 528"/>
          <p:cNvSpPr txBox="1"/>
          <p:nvPr/>
        </p:nvSpPr>
        <p:spPr>
          <a:xfrm>
            <a:off x="1187456" y="385200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0" name="TextovéPole 529"/>
          <p:cNvSpPr txBox="1"/>
          <p:nvPr/>
        </p:nvSpPr>
        <p:spPr>
          <a:xfrm>
            <a:off x="742968" y="38592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1" name="TextovéPole 530"/>
          <p:cNvSpPr txBox="1"/>
          <p:nvPr/>
        </p:nvSpPr>
        <p:spPr>
          <a:xfrm>
            <a:off x="3478900" y="38592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2" name="TextovéPole 531"/>
          <p:cNvSpPr txBox="1"/>
          <p:nvPr/>
        </p:nvSpPr>
        <p:spPr>
          <a:xfrm>
            <a:off x="3936094" y="385201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533" name="TextovéPole 532"/>
          <p:cNvSpPr txBox="1"/>
          <p:nvPr/>
        </p:nvSpPr>
        <p:spPr>
          <a:xfrm>
            <a:off x="4393288" y="38592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534" name="TextovéPole 533"/>
          <p:cNvSpPr txBox="1"/>
          <p:nvPr/>
        </p:nvSpPr>
        <p:spPr>
          <a:xfrm>
            <a:off x="4894024" y="38514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535" name="TextovéPole 534"/>
          <p:cNvSpPr txBox="1"/>
          <p:nvPr/>
        </p:nvSpPr>
        <p:spPr>
          <a:xfrm>
            <a:off x="5331264" y="385870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536" name="TextovéPole 535"/>
          <p:cNvSpPr txBox="1"/>
          <p:nvPr/>
        </p:nvSpPr>
        <p:spPr>
          <a:xfrm>
            <a:off x="5801152" y="385200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537" name="TextovéPole 536"/>
          <p:cNvSpPr txBox="1"/>
          <p:nvPr/>
        </p:nvSpPr>
        <p:spPr>
          <a:xfrm>
            <a:off x="6217982" y="385115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547" name="Obdélník 546"/>
          <p:cNvSpPr/>
          <p:nvPr/>
        </p:nvSpPr>
        <p:spPr>
          <a:xfrm>
            <a:off x="2505030" y="42192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2962262" y="42192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3419494" y="42191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0" name="Obdélník 549"/>
          <p:cNvSpPr/>
          <p:nvPr/>
        </p:nvSpPr>
        <p:spPr>
          <a:xfrm>
            <a:off x="3876726" y="42191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1" name="Obdélník 550"/>
          <p:cNvSpPr/>
          <p:nvPr/>
        </p:nvSpPr>
        <p:spPr>
          <a:xfrm>
            <a:off x="4333958" y="42191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3021582" y="42191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2" name="TextovéPole 561"/>
          <p:cNvSpPr txBox="1"/>
          <p:nvPr/>
        </p:nvSpPr>
        <p:spPr>
          <a:xfrm>
            <a:off x="2544945" y="421552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</a:t>
            </a:r>
          </a:p>
        </p:txBody>
      </p:sp>
      <p:sp>
        <p:nvSpPr>
          <p:cNvPr id="567" name="TextovéPole 566"/>
          <p:cNvSpPr txBox="1"/>
          <p:nvPr/>
        </p:nvSpPr>
        <p:spPr>
          <a:xfrm>
            <a:off x="3478900" y="422756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568" name="TextovéPole 567"/>
          <p:cNvSpPr txBox="1"/>
          <p:nvPr/>
        </p:nvSpPr>
        <p:spPr>
          <a:xfrm>
            <a:off x="3936094" y="42203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9" name="TextovéPole 568"/>
          <p:cNvSpPr txBox="1"/>
          <p:nvPr/>
        </p:nvSpPr>
        <p:spPr>
          <a:xfrm>
            <a:off x="4393288" y="42275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580" name="Obdélník 579"/>
          <p:cNvSpPr/>
          <p:nvPr/>
        </p:nvSpPr>
        <p:spPr>
          <a:xfrm>
            <a:off x="1133334" y="45875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1" name="Obdélník 580"/>
          <p:cNvSpPr/>
          <p:nvPr/>
        </p:nvSpPr>
        <p:spPr>
          <a:xfrm>
            <a:off x="1590566" y="45875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2" name="Obdélník 581"/>
          <p:cNvSpPr/>
          <p:nvPr/>
        </p:nvSpPr>
        <p:spPr>
          <a:xfrm>
            <a:off x="2047798" y="45875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3" name="Obdélník 582"/>
          <p:cNvSpPr/>
          <p:nvPr/>
        </p:nvSpPr>
        <p:spPr>
          <a:xfrm>
            <a:off x="2505030" y="45875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4" name="Obdélník 583"/>
          <p:cNvSpPr/>
          <p:nvPr/>
        </p:nvSpPr>
        <p:spPr>
          <a:xfrm>
            <a:off x="2962262" y="45875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3419494" y="45874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3876726" y="45874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4333958" y="45874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4791190" y="45874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7" name="TextovéPole 596"/>
          <p:cNvSpPr txBox="1"/>
          <p:nvPr/>
        </p:nvSpPr>
        <p:spPr>
          <a:xfrm>
            <a:off x="3021582" y="458740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  <p:sp>
        <p:nvSpPr>
          <p:cNvPr id="598" name="TextovéPole 597"/>
          <p:cNvSpPr txBox="1"/>
          <p:nvPr/>
        </p:nvSpPr>
        <p:spPr>
          <a:xfrm>
            <a:off x="2544945" y="458382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599" name="TextovéPole 598"/>
          <p:cNvSpPr txBox="1"/>
          <p:nvPr/>
        </p:nvSpPr>
        <p:spPr>
          <a:xfrm>
            <a:off x="2087757" y="45932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0" name="TextovéPole 599"/>
          <p:cNvSpPr txBox="1"/>
          <p:nvPr/>
        </p:nvSpPr>
        <p:spPr>
          <a:xfrm>
            <a:off x="1642830" y="45880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601" name="TextovéPole 600"/>
          <p:cNvSpPr txBox="1"/>
          <p:nvPr/>
        </p:nvSpPr>
        <p:spPr>
          <a:xfrm>
            <a:off x="1200156" y="458860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3" name="TextovéPole 602"/>
          <p:cNvSpPr txBox="1"/>
          <p:nvPr/>
        </p:nvSpPr>
        <p:spPr>
          <a:xfrm>
            <a:off x="3478900" y="45958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4" name="TextovéPole 603"/>
          <p:cNvSpPr txBox="1"/>
          <p:nvPr/>
        </p:nvSpPr>
        <p:spPr>
          <a:xfrm>
            <a:off x="3936094" y="45886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5" name="TextovéPole 604"/>
          <p:cNvSpPr txBox="1"/>
          <p:nvPr/>
        </p:nvSpPr>
        <p:spPr>
          <a:xfrm>
            <a:off x="4393288" y="45958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06" name="TextovéPole 605"/>
          <p:cNvSpPr txBox="1"/>
          <p:nvPr/>
        </p:nvSpPr>
        <p:spPr>
          <a:xfrm>
            <a:off x="4850482" y="45880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0" name="Obdélník 619"/>
          <p:cNvSpPr/>
          <p:nvPr/>
        </p:nvSpPr>
        <p:spPr>
          <a:xfrm>
            <a:off x="2962262" y="49558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1" name="Obdélník 620"/>
          <p:cNvSpPr/>
          <p:nvPr/>
        </p:nvSpPr>
        <p:spPr>
          <a:xfrm>
            <a:off x="3419494" y="49557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2" name="Obdélník 621"/>
          <p:cNvSpPr/>
          <p:nvPr/>
        </p:nvSpPr>
        <p:spPr>
          <a:xfrm>
            <a:off x="3876726" y="49557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3" name="Obdélník 622"/>
          <p:cNvSpPr/>
          <p:nvPr/>
        </p:nvSpPr>
        <p:spPr>
          <a:xfrm>
            <a:off x="4333958" y="49557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4" name="Obdélník 623"/>
          <p:cNvSpPr/>
          <p:nvPr/>
        </p:nvSpPr>
        <p:spPr>
          <a:xfrm>
            <a:off x="4791190" y="49557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5" name="Obdélník 624"/>
          <p:cNvSpPr/>
          <p:nvPr/>
        </p:nvSpPr>
        <p:spPr>
          <a:xfrm>
            <a:off x="5248422" y="49557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6" name="Obdélník 625"/>
          <p:cNvSpPr/>
          <p:nvPr/>
        </p:nvSpPr>
        <p:spPr>
          <a:xfrm>
            <a:off x="5705654" y="49557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7" name="Obdélník 626"/>
          <p:cNvSpPr/>
          <p:nvPr/>
        </p:nvSpPr>
        <p:spPr>
          <a:xfrm>
            <a:off x="6162886" y="49557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8" name="Obdélník 627"/>
          <p:cNvSpPr/>
          <p:nvPr/>
        </p:nvSpPr>
        <p:spPr>
          <a:xfrm>
            <a:off x="6620118" y="49557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9" name="Obdélník 628"/>
          <p:cNvSpPr/>
          <p:nvPr/>
        </p:nvSpPr>
        <p:spPr>
          <a:xfrm>
            <a:off x="7077350" y="49557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3" name="TextovéPole 632"/>
          <p:cNvSpPr txBox="1"/>
          <p:nvPr/>
        </p:nvSpPr>
        <p:spPr>
          <a:xfrm>
            <a:off x="3021582" y="49557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9" name="TextovéPole 638"/>
          <p:cNvSpPr txBox="1"/>
          <p:nvPr/>
        </p:nvSpPr>
        <p:spPr>
          <a:xfrm>
            <a:off x="3478900" y="496416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640" name="TextovéPole 639"/>
          <p:cNvSpPr txBox="1"/>
          <p:nvPr/>
        </p:nvSpPr>
        <p:spPr>
          <a:xfrm>
            <a:off x="3936094" y="49569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1" name="TextovéPole 640"/>
          <p:cNvSpPr txBox="1"/>
          <p:nvPr/>
        </p:nvSpPr>
        <p:spPr>
          <a:xfrm>
            <a:off x="4393288" y="49641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642" name="TextovéPole 641"/>
          <p:cNvSpPr txBox="1"/>
          <p:nvPr/>
        </p:nvSpPr>
        <p:spPr>
          <a:xfrm>
            <a:off x="4850482" y="49563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3" name="TextovéPole 642"/>
          <p:cNvSpPr txBox="1"/>
          <p:nvPr/>
        </p:nvSpPr>
        <p:spPr>
          <a:xfrm>
            <a:off x="5294978" y="49636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644" name="TextovéPole 643"/>
          <p:cNvSpPr txBox="1"/>
          <p:nvPr/>
        </p:nvSpPr>
        <p:spPr>
          <a:xfrm>
            <a:off x="5757610" y="495690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645" name="TextovéPole 644"/>
          <p:cNvSpPr txBox="1"/>
          <p:nvPr/>
        </p:nvSpPr>
        <p:spPr>
          <a:xfrm>
            <a:off x="6229318" y="49563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6" name="TextovéPole 645"/>
          <p:cNvSpPr txBox="1"/>
          <p:nvPr/>
        </p:nvSpPr>
        <p:spPr>
          <a:xfrm>
            <a:off x="6677440" y="49636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647" name="TextovéPole 646"/>
          <p:cNvSpPr txBox="1"/>
          <p:nvPr/>
        </p:nvSpPr>
        <p:spPr>
          <a:xfrm>
            <a:off x="7143706" y="49563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6" name="Obdélník 655"/>
          <p:cNvSpPr/>
          <p:nvPr/>
        </p:nvSpPr>
        <p:spPr>
          <a:xfrm>
            <a:off x="2962262" y="53241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7" name="Obdélník 656"/>
          <p:cNvSpPr/>
          <p:nvPr/>
        </p:nvSpPr>
        <p:spPr>
          <a:xfrm>
            <a:off x="3419494" y="53240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8" name="Obdélník 657"/>
          <p:cNvSpPr/>
          <p:nvPr/>
        </p:nvSpPr>
        <p:spPr>
          <a:xfrm>
            <a:off x="3876726" y="53240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9" name="Obdélník 658"/>
          <p:cNvSpPr/>
          <p:nvPr/>
        </p:nvSpPr>
        <p:spPr>
          <a:xfrm>
            <a:off x="4333958" y="53240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0" name="Obdélník 659"/>
          <p:cNvSpPr/>
          <p:nvPr/>
        </p:nvSpPr>
        <p:spPr>
          <a:xfrm>
            <a:off x="4791190" y="53240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1" name="Obdélník 660"/>
          <p:cNvSpPr/>
          <p:nvPr/>
        </p:nvSpPr>
        <p:spPr>
          <a:xfrm>
            <a:off x="5248422" y="53240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2" name="Obdélník 661"/>
          <p:cNvSpPr/>
          <p:nvPr/>
        </p:nvSpPr>
        <p:spPr>
          <a:xfrm>
            <a:off x="5705654" y="53240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3" name="Obdélník 662"/>
          <p:cNvSpPr/>
          <p:nvPr/>
        </p:nvSpPr>
        <p:spPr>
          <a:xfrm>
            <a:off x="6162886" y="53240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9" name="TextovéPole 668"/>
          <p:cNvSpPr txBox="1"/>
          <p:nvPr/>
        </p:nvSpPr>
        <p:spPr>
          <a:xfrm>
            <a:off x="3021582" y="53240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5" name="TextovéPole 674"/>
          <p:cNvSpPr txBox="1"/>
          <p:nvPr/>
        </p:nvSpPr>
        <p:spPr>
          <a:xfrm>
            <a:off x="3478900" y="53324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76" name="TextovéPole 675"/>
          <p:cNvSpPr txBox="1"/>
          <p:nvPr/>
        </p:nvSpPr>
        <p:spPr>
          <a:xfrm>
            <a:off x="3936094" y="532521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7" name="TextovéPole 676"/>
          <p:cNvSpPr txBox="1"/>
          <p:nvPr/>
        </p:nvSpPr>
        <p:spPr>
          <a:xfrm>
            <a:off x="4393288" y="53324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678" name="TextovéPole 677"/>
          <p:cNvSpPr txBox="1"/>
          <p:nvPr/>
        </p:nvSpPr>
        <p:spPr>
          <a:xfrm>
            <a:off x="4850482" y="53246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9" name="TextovéPole 678"/>
          <p:cNvSpPr txBox="1"/>
          <p:nvPr/>
        </p:nvSpPr>
        <p:spPr>
          <a:xfrm>
            <a:off x="5294978" y="53319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680" name="TextovéPole 679"/>
          <p:cNvSpPr txBox="1"/>
          <p:nvPr/>
        </p:nvSpPr>
        <p:spPr>
          <a:xfrm>
            <a:off x="5808410" y="532520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681" name="TextovéPole 680"/>
          <p:cNvSpPr txBox="1"/>
          <p:nvPr/>
        </p:nvSpPr>
        <p:spPr>
          <a:xfrm>
            <a:off x="6229318" y="53246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1" name="Obdélník 690"/>
          <p:cNvSpPr/>
          <p:nvPr/>
        </p:nvSpPr>
        <p:spPr>
          <a:xfrm>
            <a:off x="2505030" y="56924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2" name="Obdélník 691"/>
          <p:cNvSpPr/>
          <p:nvPr/>
        </p:nvSpPr>
        <p:spPr>
          <a:xfrm>
            <a:off x="2962262" y="56924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3" name="Obdélník 692"/>
          <p:cNvSpPr/>
          <p:nvPr/>
        </p:nvSpPr>
        <p:spPr>
          <a:xfrm>
            <a:off x="3419494" y="56923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4" name="Obdélník 693"/>
          <p:cNvSpPr/>
          <p:nvPr/>
        </p:nvSpPr>
        <p:spPr>
          <a:xfrm>
            <a:off x="3876726" y="56923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5" name="Obdélník 694"/>
          <p:cNvSpPr/>
          <p:nvPr/>
        </p:nvSpPr>
        <p:spPr>
          <a:xfrm>
            <a:off x="4333958" y="56923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6" name="Obdélník 695"/>
          <p:cNvSpPr/>
          <p:nvPr/>
        </p:nvSpPr>
        <p:spPr>
          <a:xfrm>
            <a:off x="4791190" y="56923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7" name="Obdélník 696"/>
          <p:cNvSpPr/>
          <p:nvPr/>
        </p:nvSpPr>
        <p:spPr>
          <a:xfrm>
            <a:off x="5248422" y="56923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8" name="Obdélník 697"/>
          <p:cNvSpPr/>
          <p:nvPr/>
        </p:nvSpPr>
        <p:spPr>
          <a:xfrm>
            <a:off x="5705654" y="56923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9" name="Obdélník 698"/>
          <p:cNvSpPr/>
          <p:nvPr/>
        </p:nvSpPr>
        <p:spPr>
          <a:xfrm>
            <a:off x="6162886" y="56923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5" name="TextovéPole 704"/>
          <p:cNvSpPr txBox="1"/>
          <p:nvPr/>
        </p:nvSpPr>
        <p:spPr>
          <a:xfrm>
            <a:off x="3021582" y="56923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6" name="TextovéPole 705"/>
          <p:cNvSpPr txBox="1"/>
          <p:nvPr/>
        </p:nvSpPr>
        <p:spPr>
          <a:xfrm>
            <a:off x="2557645" y="56887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711" name="TextovéPole 710"/>
          <p:cNvSpPr txBox="1"/>
          <p:nvPr/>
        </p:nvSpPr>
        <p:spPr>
          <a:xfrm>
            <a:off x="3478900" y="57007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712" name="TextovéPole 711"/>
          <p:cNvSpPr txBox="1"/>
          <p:nvPr/>
        </p:nvSpPr>
        <p:spPr>
          <a:xfrm>
            <a:off x="3936094" y="569351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3" name="TextovéPole 712"/>
          <p:cNvSpPr txBox="1"/>
          <p:nvPr/>
        </p:nvSpPr>
        <p:spPr>
          <a:xfrm>
            <a:off x="4393288" y="57007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714" name="TextovéPole 713"/>
          <p:cNvSpPr txBox="1"/>
          <p:nvPr/>
        </p:nvSpPr>
        <p:spPr>
          <a:xfrm>
            <a:off x="4850482" y="569294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5" name="TextovéPole 714"/>
          <p:cNvSpPr txBox="1"/>
          <p:nvPr/>
        </p:nvSpPr>
        <p:spPr>
          <a:xfrm>
            <a:off x="5294978" y="57002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716" name="TextovéPole 715"/>
          <p:cNvSpPr txBox="1"/>
          <p:nvPr/>
        </p:nvSpPr>
        <p:spPr>
          <a:xfrm>
            <a:off x="5757610" y="56935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17" name="TextovéPole 716"/>
          <p:cNvSpPr txBox="1"/>
          <p:nvPr/>
        </p:nvSpPr>
        <p:spPr>
          <a:xfrm>
            <a:off x="6229318" y="569294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8" name="Obdélník 727"/>
          <p:cNvSpPr/>
          <p:nvPr/>
        </p:nvSpPr>
        <p:spPr>
          <a:xfrm>
            <a:off x="2962262" y="60607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9" name="Obdélník 728"/>
          <p:cNvSpPr/>
          <p:nvPr/>
        </p:nvSpPr>
        <p:spPr>
          <a:xfrm>
            <a:off x="3419494" y="60606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30" name="Obdélník 729"/>
          <p:cNvSpPr/>
          <p:nvPr/>
        </p:nvSpPr>
        <p:spPr>
          <a:xfrm>
            <a:off x="3876726" y="60606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31" name="Obdélník 730"/>
          <p:cNvSpPr/>
          <p:nvPr/>
        </p:nvSpPr>
        <p:spPr>
          <a:xfrm>
            <a:off x="4333958" y="60606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32" name="Obdélník 731"/>
          <p:cNvSpPr/>
          <p:nvPr/>
        </p:nvSpPr>
        <p:spPr>
          <a:xfrm>
            <a:off x="4791190" y="60606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33" name="Obdélník 732"/>
          <p:cNvSpPr/>
          <p:nvPr/>
        </p:nvSpPr>
        <p:spPr>
          <a:xfrm>
            <a:off x="5248422" y="60606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1" name="TextovéPole 740"/>
          <p:cNvSpPr txBox="1"/>
          <p:nvPr/>
        </p:nvSpPr>
        <p:spPr>
          <a:xfrm>
            <a:off x="3021582" y="606060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7" name="TextovéPole 746"/>
          <p:cNvSpPr txBox="1"/>
          <p:nvPr/>
        </p:nvSpPr>
        <p:spPr>
          <a:xfrm>
            <a:off x="3517000" y="606906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748" name="TextovéPole 747"/>
          <p:cNvSpPr txBox="1"/>
          <p:nvPr/>
        </p:nvSpPr>
        <p:spPr>
          <a:xfrm>
            <a:off x="3936094" y="606181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9" name="TextovéPole 748"/>
          <p:cNvSpPr txBox="1"/>
          <p:nvPr/>
        </p:nvSpPr>
        <p:spPr>
          <a:xfrm>
            <a:off x="4393288" y="60690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50" name="TextovéPole 749"/>
          <p:cNvSpPr txBox="1"/>
          <p:nvPr/>
        </p:nvSpPr>
        <p:spPr>
          <a:xfrm>
            <a:off x="4850482" y="606124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751" name="TextovéPole 750"/>
          <p:cNvSpPr txBox="1"/>
          <p:nvPr/>
        </p:nvSpPr>
        <p:spPr>
          <a:xfrm>
            <a:off x="5294978" y="60685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308" name="TextovéPole 307"/>
          <p:cNvSpPr txBox="1"/>
          <p:nvPr/>
        </p:nvSpPr>
        <p:spPr>
          <a:xfrm>
            <a:off x="6698495" y="384419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3" name="Obdélník 312"/>
          <p:cNvSpPr/>
          <p:nvPr/>
        </p:nvSpPr>
        <p:spPr>
          <a:xfrm>
            <a:off x="6620080" y="38436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856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500"/>
                            </p:stCondLst>
                            <p:childTnLst>
                              <p:par>
                                <p:cTn id="12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000"/>
                            </p:stCondLst>
                            <p:childTnLst>
                              <p:par>
                                <p:cTn id="13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3500"/>
                            </p:stCondLst>
                            <p:childTnLst>
                              <p:par>
                                <p:cTn id="13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000"/>
                            </p:stCondLst>
                            <p:childTnLst>
                              <p:par>
                                <p:cTn id="14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"/>
                            </p:stCondLst>
                            <p:childTnLst>
                              <p:par>
                                <p:cTn id="16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1500"/>
                            </p:stCondLst>
                            <p:childTnLst>
                              <p:par>
                                <p:cTn id="17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2000"/>
                            </p:stCondLst>
                            <p:childTnLst>
                              <p:par>
                                <p:cTn id="1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2500"/>
                            </p:stCondLst>
                            <p:childTnLst>
                              <p:par>
                                <p:cTn id="18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3000"/>
                            </p:stCondLst>
                            <p:childTnLst>
                              <p:par>
                                <p:cTn id="19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3500"/>
                            </p:stCondLst>
                            <p:childTnLst>
                              <p:par>
                                <p:cTn id="19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4000"/>
                            </p:stCondLst>
                            <p:childTnLst>
                              <p:par>
                                <p:cTn id="20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4500"/>
                            </p:stCondLst>
                            <p:childTnLst>
                              <p:par>
                                <p:cTn id="20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5000"/>
                            </p:stCondLst>
                            <p:childTnLst>
                              <p:par>
                                <p:cTn id="21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2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2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000"/>
                            </p:stCondLst>
                            <p:childTnLst>
                              <p:par>
                                <p:cTn id="2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3000"/>
                            </p:stCondLst>
                            <p:childTnLst>
                              <p:par>
                                <p:cTn id="2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000"/>
                            </p:stCondLst>
                            <p:childTnLst>
                              <p:par>
                                <p:cTn id="2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0"/>
                            </p:stCondLst>
                            <p:childTnLst>
                              <p:par>
                                <p:cTn id="2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6000"/>
                            </p:stCondLst>
                            <p:childTnLst>
                              <p:par>
                                <p:cTn id="26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1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4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4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1000"/>
                            </p:stCondLst>
                            <p:childTnLst>
                              <p:par>
                                <p:cTn id="284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1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4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4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>
                            <p:stCondLst>
                              <p:cond delay="2000"/>
                            </p:stCondLst>
                            <p:childTnLst>
                              <p:par>
                                <p:cTn id="292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1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4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4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0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1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4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4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4000"/>
                            </p:stCondLst>
                            <p:childTnLst>
                              <p:par>
                                <p:cTn id="308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1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5" fill="hold">
                            <p:stCondLst>
                              <p:cond delay="5000"/>
                            </p:stCondLst>
                            <p:childTnLst>
                              <p:par>
                                <p:cTn id="316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1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4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4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0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3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4" dur="10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3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1" dur="10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0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0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5" fill="hold">
                            <p:stCondLst>
                              <p:cond delay="3000"/>
                            </p:stCondLst>
                            <p:childTnLst>
                              <p:par>
                                <p:cTn id="346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100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4000"/>
                            </p:stCondLst>
                            <p:childTnLst>
                              <p:par>
                                <p:cTn id="35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10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6" dur="10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10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9" fill="hold">
                            <p:stCondLst>
                              <p:cond delay="5000"/>
                            </p:stCondLst>
                            <p:childTnLst>
                              <p:par>
                                <p:cTn id="36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2" dur="10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3" dur="10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6" fill="hold">
                            <p:stCondLst>
                              <p:cond delay="6000"/>
                            </p:stCondLst>
                            <p:childTnLst>
                              <p:par>
                                <p:cTn id="36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9" dur="1000"/>
                                        <p:tgtEl>
                                          <p:spTgt spid="4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0" dur="10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0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7000"/>
                            </p:stCondLst>
                            <p:childTnLst>
                              <p:par>
                                <p:cTn id="37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6" dur="1000"/>
                                        <p:tgtEl>
                                          <p:spTgt spid="4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10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0" fill="hold">
                      <p:stCondLst>
                        <p:cond delay="indefinite"/>
                      </p:stCondLst>
                      <p:childTnLst>
                        <p:par>
                          <p:cTn id="381" fill="hold">
                            <p:stCondLst>
                              <p:cond delay="0"/>
                            </p:stCondLst>
                            <p:childTnLst>
                              <p:par>
                                <p:cTn id="38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4" dur="800" decel="100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800" decel="100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800" decel="100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800" decel="100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0" fill="hold">
                            <p:stCondLst>
                              <p:cond delay="1000"/>
                            </p:stCondLst>
                            <p:childTnLst>
                              <p:par>
                                <p:cTn id="391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3" dur="800" decel="100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4" dur="800" decel="100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800" decel="100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800" decel="100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2" dur="800" decel="1000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800" decel="1000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800" decel="1000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800" decel="1000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8" fill="hold">
                            <p:stCondLst>
                              <p:cond delay="3000"/>
                            </p:stCondLst>
                            <p:childTnLst>
                              <p:par>
                                <p:cTn id="409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1" dur="800" decel="1000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2" dur="800" decel="1000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800" decel="1000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800" decel="1000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7" fill="hold">
                            <p:stCondLst>
                              <p:cond delay="4000"/>
                            </p:stCondLst>
                            <p:childTnLst>
                              <p:par>
                                <p:cTn id="418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0" dur="800" decel="100000"/>
                                        <p:tgtEl>
                                          <p:spTgt spid="4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1" dur="800" decel="100000" fill="hold"/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800" decel="100000" fill="hold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800" decel="100000" fill="hold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6" fill="hold">
                            <p:stCondLst>
                              <p:cond delay="5000"/>
                            </p:stCondLst>
                            <p:childTnLst>
                              <p:par>
                                <p:cTn id="427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9" dur="800" decel="100000"/>
                                        <p:tgtEl>
                                          <p:spTgt spid="4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0" dur="800" decel="1000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800" decel="1000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800" decel="1000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5" fill="hold">
                            <p:stCondLst>
                              <p:cond delay="6000"/>
                            </p:stCondLst>
                            <p:childTnLst>
                              <p:par>
                                <p:cTn id="43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8" dur="800" decel="100000"/>
                                        <p:tgtEl>
                                          <p:spTgt spid="4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9" dur="800" decel="100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800" decel="100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800" decel="100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4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800" decel="1000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8" dur="800" decel="1000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800" decel="1000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800" decel="1000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3" fill="hold">
                            <p:stCondLst>
                              <p:cond delay="8000"/>
                            </p:stCondLst>
                            <p:childTnLst>
                              <p:par>
                                <p:cTn id="454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6" dur="800" decel="100000"/>
                                        <p:tgtEl>
                                          <p:spTgt spid="4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7" dur="800" decel="100000" fill="hold"/>
                                        <p:tgtEl>
                                          <p:spTgt spid="4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800" decel="100000" fill="hold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800" decel="100000" fill="hold"/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2" fill="hold">
                            <p:stCondLst>
                              <p:cond delay="9000"/>
                            </p:stCondLst>
                            <p:childTnLst>
                              <p:par>
                                <p:cTn id="463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5" dur="800" decel="1000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6" dur="800" decel="1000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00" decel="1000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800" decel="1000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72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4" dur="800" decel="1000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5" dur="800" decel="100000" fill="hold"/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800" decel="100000" fill="hold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800" decel="100000" fill="hold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0" fill="hold">
                      <p:stCondLst>
                        <p:cond delay="indefinite"/>
                      </p:stCondLst>
                      <p:childTnLst>
                        <p:par>
                          <p:cTn id="481" fill="hold">
                            <p:stCondLst>
                              <p:cond delay="0"/>
                            </p:stCondLst>
                            <p:childTnLst>
                              <p:par>
                                <p:cTn id="4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4" dur="5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5" dur="5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6" fill="hold">
                            <p:stCondLst>
                              <p:cond delay="500"/>
                            </p:stCondLst>
                            <p:childTnLst>
                              <p:par>
                                <p:cTn id="48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9" dur="500" fill="hold"/>
                                        <p:tgtEl>
                                          <p:spTgt spid="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0" dur="500" fill="hold"/>
                                        <p:tgtEl>
                                          <p:spTgt spid="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1" fill="hold">
                            <p:stCondLst>
                              <p:cond delay="1000"/>
                            </p:stCondLst>
                            <p:childTnLst>
                              <p:par>
                                <p:cTn id="49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1500"/>
                            </p:stCondLst>
                            <p:childTnLst>
                              <p:par>
                                <p:cTn id="49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0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1" fill="hold">
                            <p:stCondLst>
                              <p:cond delay="2000"/>
                            </p:stCondLst>
                            <p:childTnLst>
                              <p:par>
                                <p:cTn id="50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4" dur="500" fill="hold"/>
                                        <p:tgtEl>
                                          <p:spTgt spid="4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5" dur="500" fill="hold"/>
                                        <p:tgtEl>
                                          <p:spTgt spid="4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6" fill="hold">
                            <p:stCondLst>
                              <p:cond delay="2500"/>
                            </p:stCondLst>
                            <p:childTnLst>
                              <p:par>
                                <p:cTn id="50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9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0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1" fill="hold">
                            <p:stCondLst>
                              <p:cond delay="3000"/>
                            </p:stCondLst>
                            <p:childTnLst>
                              <p:par>
                                <p:cTn id="5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4" dur="500" fill="hold"/>
                                        <p:tgtEl>
                                          <p:spTgt spid="4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5" dur="500" fill="hold"/>
                                        <p:tgtEl>
                                          <p:spTgt spid="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6" fill="hold">
                            <p:stCondLst>
                              <p:cond delay="3500"/>
                            </p:stCondLst>
                            <p:childTnLst>
                              <p:par>
                                <p:cTn id="51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0" dur="500" fill="hold"/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4" dur="500" fill="hold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5" dur="500" fill="hold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6" fill="hold">
                      <p:stCondLst>
                        <p:cond delay="indefinite"/>
                      </p:stCondLst>
                      <p:childTnLst>
                        <p:par>
                          <p:cTn id="527" fill="hold">
                            <p:stCondLst>
                              <p:cond delay="0"/>
                            </p:stCondLst>
                            <p:childTnLst>
                              <p:par>
                                <p:cTn id="5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0" dur="500" fill="hold"/>
                                        <p:tgtEl>
                                          <p:spTgt spid="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1" dur="500" fill="hold"/>
                                        <p:tgtEl>
                                          <p:spTgt spid="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2" fill="hold">
                            <p:stCondLst>
                              <p:cond delay="500"/>
                            </p:stCondLst>
                            <p:childTnLst>
                              <p:par>
                                <p:cTn id="5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5" dur="500" fill="hold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6" dur="500" fill="hold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7" fill="hold">
                            <p:stCondLst>
                              <p:cond delay="1000"/>
                            </p:stCondLst>
                            <p:childTnLst>
                              <p:par>
                                <p:cTn id="53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0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1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2" fill="hold">
                            <p:stCondLst>
                              <p:cond delay="1500"/>
                            </p:stCondLst>
                            <p:childTnLst>
                              <p:par>
                                <p:cTn id="54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5" dur="500" fill="hold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6" dur="500" fill="hold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7" fill="hold">
                            <p:stCondLst>
                              <p:cond delay="2000"/>
                            </p:stCondLst>
                            <p:childTnLst>
                              <p:par>
                                <p:cTn id="5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0" dur="500" fill="hold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1" dur="500" fill="hold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5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5" dur="500" fill="hold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6" dur="500" fill="hold"/>
                                        <p:tgtEl>
                                          <p:spTgt spid="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0" dur="5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1" dur="5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2" fill="hold">
                            <p:stCondLst>
                              <p:cond delay="3500"/>
                            </p:stCondLst>
                            <p:childTnLst>
                              <p:par>
                                <p:cTn id="5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5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6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7" fill="hold">
                            <p:stCondLst>
                              <p:cond delay="4000"/>
                            </p:stCondLst>
                            <p:childTnLst>
                              <p:par>
                                <p:cTn id="56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0" dur="5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1" dur="5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2" fill="hold">
                            <p:stCondLst>
                              <p:cond delay="4500"/>
                            </p:stCondLst>
                            <p:childTnLst>
                              <p:par>
                                <p:cTn id="57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5" dur="500" fill="hold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6" dur="500" fill="hold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7" fill="hold">
                            <p:stCondLst>
                              <p:cond delay="5000"/>
                            </p:stCondLst>
                            <p:childTnLst>
                              <p:par>
                                <p:cTn id="57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0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1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2" fill="hold">
                            <p:stCondLst>
                              <p:cond delay="5500"/>
                            </p:stCondLst>
                            <p:childTnLst>
                              <p:par>
                                <p:cTn id="58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5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6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0" dur="500" fill="hold"/>
                                        <p:tgtEl>
                                          <p:spTgt spid="5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1" dur="500" fill="hold"/>
                                        <p:tgtEl>
                                          <p:spTgt spid="5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2" fill="hold">
                            <p:stCondLst>
                              <p:cond delay="6500"/>
                            </p:stCondLst>
                            <p:childTnLst>
                              <p:par>
                                <p:cTn id="59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5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6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7" fill="hold">
                      <p:stCondLst>
                        <p:cond delay="indefinite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1" dur="500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2" dur="500"/>
                                        <p:tgtEl>
                                          <p:spTgt spid="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3" fill="hold">
                            <p:stCondLst>
                              <p:cond delay="500"/>
                            </p:stCondLst>
                            <p:childTnLst>
                              <p:par>
                                <p:cTn id="60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6" dur="500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7" dur="5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8" fill="hold">
                            <p:stCondLst>
                              <p:cond delay="1000"/>
                            </p:stCondLst>
                            <p:childTnLst>
                              <p:par>
                                <p:cTn id="60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1" dur="500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2" dur="5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3" fill="hold">
                            <p:stCondLst>
                              <p:cond delay="1500"/>
                            </p:stCondLst>
                            <p:childTnLst>
                              <p:par>
                                <p:cTn id="6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6" dur="500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7" dur="500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8" fill="hold">
                            <p:stCondLst>
                              <p:cond delay="2000"/>
                            </p:stCondLst>
                            <p:childTnLst>
                              <p:par>
                                <p:cTn id="61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1" dur="500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2" dur="500"/>
                                        <p:tgtEl>
                                          <p:spTgt spid="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3" fill="hold">
                      <p:stCondLst>
                        <p:cond delay="indefinite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0" fill="hold">
                            <p:stCondLst>
                              <p:cond delay="2000"/>
                            </p:stCondLst>
                            <p:childTnLst>
                              <p:par>
                                <p:cTn id="64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8" fill="hold">
                            <p:stCondLst>
                              <p:cond delay="3000"/>
                            </p:stCondLst>
                            <p:childTnLst>
                              <p:par>
                                <p:cTn id="64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6" fill="hold">
                            <p:stCondLst>
                              <p:cond delay="4000"/>
                            </p:stCondLst>
                            <p:childTnLst>
                              <p:par>
                                <p:cTn id="65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6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2" fill="hold">
                            <p:stCondLst>
                              <p:cond delay="6000"/>
                            </p:stCondLst>
                            <p:childTnLst>
                              <p:par>
                                <p:cTn id="67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0" fill="hold">
                            <p:stCondLst>
                              <p:cond delay="7000"/>
                            </p:stCondLst>
                            <p:childTnLst>
                              <p:par>
                                <p:cTn id="68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8000"/>
                            </p:stCondLst>
                            <p:childTnLst>
                              <p:par>
                                <p:cTn id="68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6" fill="hold">
                      <p:stCondLst>
                        <p:cond delay="indefinite"/>
                      </p:stCondLst>
                      <p:childTnLst>
                        <p:par>
                          <p:cTn id="697" fill="hold">
                            <p:stCondLst>
                              <p:cond delay="0"/>
                            </p:stCondLst>
                            <p:childTnLst>
                              <p:par>
                                <p:cTn id="69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0" dur="10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1" dur="10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2" dur="10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3" fill="hold">
                            <p:stCondLst>
                              <p:cond delay="1000"/>
                            </p:stCondLst>
                            <p:childTnLst>
                              <p:par>
                                <p:cTn id="70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6" dur="1000" fill="hold"/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7" dur="1000" fill="hold"/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8" dur="10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9" fill="hold">
                            <p:stCondLst>
                              <p:cond delay="2000"/>
                            </p:stCondLst>
                            <p:childTnLst>
                              <p:par>
                                <p:cTn id="7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2" dur="10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0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4" dur="1000"/>
                                        <p:tgtEl>
                                          <p:spTgt spid="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5" fill="hold">
                            <p:stCondLst>
                              <p:cond delay="3000"/>
                            </p:stCondLst>
                            <p:childTnLst>
                              <p:par>
                                <p:cTn id="7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8" dur="10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9" dur="10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0" dur="10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1" fill="hold">
                            <p:stCondLst>
                              <p:cond delay="4000"/>
                            </p:stCondLst>
                            <p:childTnLst>
                              <p:par>
                                <p:cTn id="7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4" dur="1000" fill="hold"/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5" dur="1000" fill="hold"/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6" dur="10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7" fill="hold">
                            <p:stCondLst>
                              <p:cond delay="5000"/>
                            </p:stCondLst>
                            <p:childTnLst>
                              <p:par>
                                <p:cTn id="7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0" dur="1000" fill="hold"/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000" fill="hold"/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2" dur="1000"/>
                                        <p:tgtEl>
                                          <p:spTgt spid="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3" fill="hold">
                            <p:stCondLst>
                              <p:cond delay="6000"/>
                            </p:stCondLst>
                            <p:childTnLst>
                              <p:par>
                                <p:cTn id="73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6" dur="1000" fill="hold"/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7" dur="1000" fill="hold"/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8" dur="10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9" fill="hold">
                            <p:stCondLst>
                              <p:cond delay="7000"/>
                            </p:stCondLst>
                            <p:childTnLst>
                              <p:par>
                                <p:cTn id="74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2" dur="10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3" dur="10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4" dur="10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8000"/>
                            </p:stCondLst>
                            <p:childTnLst>
                              <p:par>
                                <p:cTn id="74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8" dur="1000" fill="hold"/>
                                        <p:tgtEl>
                                          <p:spTgt spid="6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1000" fill="hold"/>
                                        <p:tgtEl>
                                          <p:spTgt spid="6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0" dur="1000"/>
                                        <p:tgtEl>
                                          <p:spTgt spid="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1" fill="hold">
                            <p:stCondLst>
                              <p:cond delay="9000"/>
                            </p:stCondLst>
                            <p:childTnLst>
                              <p:par>
                                <p:cTn id="75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4" dur="1000" fill="hold"/>
                                        <p:tgtEl>
                                          <p:spTgt spid="6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5" dur="1000" fill="hold"/>
                                        <p:tgtEl>
                                          <p:spTgt spid="6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6" dur="1000"/>
                                        <p:tgtEl>
                                          <p:spTgt spid="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7" fill="hold">
                      <p:stCondLst>
                        <p:cond delay="indefinite"/>
                      </p:stCondLst>
                      <p:childTnLst>
                        <p:par>
                          <p:cTn id="758" fill="hold">
                            <p:stCondLst>
                              <p:cond delay="0"/>
                            </p:stCondLst>
                            <p:childTnLst>
                              <p:par>
                                <p:cTn id="7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1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2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3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4" dur="5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5" dur="500" tmFilter="0,0; .5, 1; 1, 1"/>
                                        <p:tgtEl>
                                          <p:spTgt spid="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6" fill="hold">
                            <p:stCondLst>
                              <p:cond delay="500"/>
                            </p:stCondLst>
                            <p:childTnLst>
                              <p:par>
                                <p:cTn id="76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9" dur="5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5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5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5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3" dur="500" tmFilter="0,0; .5, 1; 1, 1"/>
                                        <p:tgtEl>
                                          <p:spTgt spid="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7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7" dur="500" fill="hold"/>
                                        <p:tgtEl>
                                          <p:spTgt spid="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8" dur="500" fill="hold"/>
                                        <p:tgtEl>
                                          <p:spTgt spid="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9" dur="500" fill="hold"/>
                                        <p:tgtEl>
                                          <p:spTgt spid="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0" dur="500" fill="hold"/>
                                        <p:tgtEl>
                                          <p:spTgt spid="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1" dur="500" tmFilter="0,0; .5, 1; 1, 1"/>
                                        <p:tgtEl>
                                          <p:spTgt spid="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2" fill="hold">
                            <p:stCondLst>
                              <p:cond delay="1500"/>
                            </p:stCondLst>
                            <p:childTnLst>
                              <p:par>
                                <p:cTn id="78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5" dur="500" fill="hold"/>
                                        <p:tgtEl>
                                          <p:spTgt spid="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6" dur="500" fill="hold"/>
                                        <p:tgtEl>
                                          <p:spTgt spid="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500" fill="hold"/>
                                        <p:tgtEl>
                                          <p:spTgt spid="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500" fill="hold"/>
                                        <p:tgtEl>
                                          <p:spTgt spid="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9" dur="500" tmFilter="0,0; .5, 1; 1, 1"/>
                                        <p:tgtEl>
                                          <p:spTgt spid="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0" fill="hold">
                            <p:stCondLst>
                              <p:cond delay="2000"/>
                            </p:stCondLst>
                            <p:childTnLst>
                              <p:par>
                                <p:cTn id="79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3" dur="5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4" dur="5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5" dur="5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6" dur="5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7" dur="500" tmFilter="0,0; .5, 1; 1, 1"/>
                                        <p:tgtEl>
                                          <p:spTgt spid="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8" fill="hold">
                            <p:stCondLst>
                              <p:cond delay="2500"/>
                            </p:stCondLst>
                            <p:childTnLst>
                              <p:par>
                                <p:cTn id="79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1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2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3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4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5" dur="500" tmFilter="0,0; .5, 1; 1, 1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6" fill="hold">
                            <p:stCondLst>
                              <p:cond delay="3000"/>
                            </p:stCondLst>
                            <p:childTnLst>
                              <p:par>
                                <p:cTn id="80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9" dur="500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500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500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2" dur="500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3" dur="500" tmFilter="0,0; .5, 1; 1, 1"/>
                                        <p:tgtEl>
                                          <p:spTgt spid="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4" fill="hold">
                            <p:stCondLst>
                              <p:cond delay="3500"/>
                            </p:stCondLst>
                            <p:childTnLst>
                              <p:par>
                                <p:cTn id="8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7" dur="500" fill="hold"/>
                                        <p:tgtEl>
                                          <p:spTgt spid="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8" dur="500" fill="hold"/>
                                        <p:tgtEl>
                                          <p:spTgt spid="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9" dur="500" fill="hold"/>
                                        <p:tgtEl>
                                          <p:spTgt spid="6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0" dur="500" fill="hold"/>
                                        <p:tgtEl>
                                          <p:spTgt spid="6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1" dur="500" tmFilter="0,0; .5, 1; 1, 1"/>
                                        <p:tgtEl>
                                          <p:spTgt spid="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2" fill="hold">
                      <p:stCondLst>
                        <p:cond delay="indefinite"/>
                      </p:stCondLst>
                      <p:childTnLst>
                        <p:par>
                          <p:cTn id="823" fill="hold">
                            <p:stCondLst>
                              <p:cond delay="0"/>
                            </p:stCondLst>
                            <p:childTnLst>
                              <p:par>
                                <p:cTn id="8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8" dur="1000"/>
                                        <p:tgtEl>
                                          <p:spTgt spid="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9" fill="hold">
                            <p:stCondLst>
                              <p:cond delay="1000"/>
                            </p:stCondLst>
                            <p:childTnLst>
                              <p:par>
                                <p:cTn id="830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4" dur="1000"/>
                                        <p:tgtEl>
                                          <p:spTgt spid="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5" fill="hold">
                            <p:stCondLst>
                              <p:cond delay="2000"/>
                            </p:stCondLst>
                            <p:childTnLst>
                              <p:par>
                                <p:cTn id="836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40" dur="1000"/>
                                        <p:tgtEl>
                                          <p:spTgt spid="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1" fill="hold">
                            <p:stCondLst>
                              <p:cond delay="3000"/>
                            </p:stCondLst>
                            <p:childTnLst>
                              <p:par>
                                <p:cTn id="842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46" dur="1000"/>
                                        <p:tgtEl>
                                          <p:spTgt spid="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7" fill="hold">
                            <p:stCondLst>
                              <p:cond delay="4000"/>
                            </p:stCondLst>
                            <p:childTnLst>
                              <p:par>
                                <p:cTn id="848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52" dur="1000"/>
                                        <p:tgtEl>
                                          <p:spTgt spid="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3" fill="hold">
                            <p:stCondLst>
                              <p:cond delay="5000"/>
                            </p:stCondLst>
                            <p:childTnLst>
                              <p:par>
                                <p:cTn id="854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58" dur="1000"/>
                                        <p:tgtEl>
                                          <p:spTgt spid="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6000"/>
                            </p:stCondLst>
                            <p:childTnLst>
                              <p:par>
                                <p:cTn id="860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4" dur="1000"/>
                                        <p:tgtEl>
                                          <p:spTgt spid="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5" fill="hold">
                            <p:stCondLst>
                              <p:cond delay="7000"/>
                            </p:stCondLst>
                            <p:childTnLst>
                              <p:par>
                                <p:cTn id="866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0" dur="1000"/>
                                        <p:tgtEl>
                                          <p:spTgt spid="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1" fill="hold">
                            <p:stCondLst>
                              <p:cond delay="8000"/>
                            </p:stCondLst>
                            <p:childTnLst>
                              <p:par>
                                <p:cTn id="872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6" dur="1000"/>
                                        <p:tgtEl>
                                          <p:spTgt spid="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7" fill="hold">
                      <p:stCondLst>
                        <p:cond delay="indefinite"/>
                      </p:stCondLst>
                      <p:childTnLst>
                        <p:par>
                          <p:cTn id="878" fill="hold">
                            <p:stCondLst>
                              <p:cond delay="0"/>
                            </p:stCondLst>
                            <p:childTnLst>
                              <p:par>
                                <p:cTn id="87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1" dur="1000"/>
                                        <p:tgtEl>
                                          <p:spTgt spid="7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2" dur="1000" fill="hold"/>
                                        <p:tgtEl>
                                          <p:spTgt spid="7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900" decel="100000" fill="hold"/>
                                        <p:tgtEl>
                                          <p:spTgt spid="7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8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8" dur="1000"/>
                                        <p:tgtEl>
                                          <p:spTgt spid="7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9" dur="1000" fill="hold"/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0" dur="900" decel="100000" fill="hold"/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2" fill="hold">
                            <p:stCondLst>
                              <p:cond delay="2000"/>
                            </p:stCondLst>
                            <p:childTnLst>
                              <p:par>
                                <p:cTn id="893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5" dur="1000"/>
                                        <p:tgtEl>
                                          <p:spTgt spid="7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6" dur="1000" fill="hold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7" dur="900" decel="100000" fill="hold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9" fill="hold">
                            <p:stCondLst>
                              <p:cond delay="3000"/>
                            </p:stCondLst>
                            <p:childTnLst>
                              <p:par>
                                <p:cTn id="900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2" dur="1000"/>
                                        <p:tgtEl>
                                          <p:spTgt spid="7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3" dur="1000" fill="hold"/>
                                        <p:tgtEl>
                                          <p:spTgt spid="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900" decel="100000" fill="hold"/>
                                        <p:tgtEl>
                                          <p:spTgt spid="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6" fill="hold">
                            <p:stCondLst>
                              <p:cond delay="4000"/>
                            </p:stCondLst>
                            <p:childTnLst>
                              <p:par>
                                <p:cTn id="907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9" dur="1000"/>
                                        <p:tgtEl>
                                          <p:spTgt spid="7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0" dur="1000" fill="hold"/>
                                        <p:tgtEl>
                                          <p:spTgt spid="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1" dur="900" decel="100000" fill="hold"/>
                                        <p:tgtEl>
                                          <p:spTgt spid="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3" fill="hold">
                            <p:stCondLst>
                              <p:cond delay="5000"/>
                            </p:stCondLst>
                            <p:childTnLst>
                              <p:par>
                                <p:cTn id="914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6" dur="1000"/>
                                        <p:tgtEl>
                                          <p:spTgt spid="7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7" dur="1000" fill="hold"/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8" dur="900" decel="100000" fill="hold"/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59" grpId="0"/>
      <p:bldP spid="238" grpId="0"/>
      <p:bldP spid="240" grpId="0"/>
      <p:bldP spid="243" grpId="0"/>
      <p:bldP spid="244" grpId="0"/>
      <p:bldP spid="245" grpId="0"/>
      <p:bldP spid="246" grpId="0"/>
      <p:bldP spid="247" grpId="0"/>
      <p:bldP spid="248" grpId="0"/>
      <p:bldP spid="249" grpId="0"/>
      <p:bldP spid="250" grpId="0"/>
      <p:bldP spid="251" grpId="0"/>
      <p:bldP spid="252" grpId="0"/>
      <p:bldP spid="273" grpId="0"/>
      <p:bldP spid="274" grpId="0"/>
      <p:bldP spid="275" grpId="0"/>
      <p:bldP spid="279" grpId="0"/>
      <p:bldP spid="280" grpId="0"/>
      <p:bldP spid="281" grpId="0"/>
      <p:bldP spid="282" grpId="0"/>
      <p:bldP spid="283" grpId="0"/>
      <p:bldP spid="284" grpId="0"/>
      <p:bldP spid="309" grpId="0"/>
      <p:bldP spid="310" grpId="0"/>
      <p:bldP spid="311" grpId="0"/>
      <p:bldP spid="312" grpId="0"/>
      <p:bldP spid="315" grpId="0"/>
      <p:bldP spid="316" grpId="0"/>
      <p:bldP spid="317" grpId="0"/>
      <p:bldP spid="318" grpId="0"/>
      <p:bldP spid="319" grpId="0"/>
      <p:bldP spid="320" grpId="0"/>
      <p:bldP spid="321" grpId="0"/>
      <p:bldP spid="322" grpId="0"/>
      <p:bldP spid="323" grpId="0"/>
      <p:bldP spid="345" grpId="0"/>
      <p:bldP spid="346" grpId="0"/>
      <p:bldP spid="347" grpId="0"/>
      <p:bldP spid="348" grpId="0"/>
      <p:bldP spid="351" grpId="0"/>
      <p:bldP spid="352" grpId="0"/>
      <p:bldP spid="353" grpId="0"/>
      <p:bldP spid="381" grpId="0"/>
      <p:bldP spid="382" grpId="0"/>
      <p:bldP spid="383" grpId="0"/>
      <p:bldP spid="384" grpId="0"/>
      <p:bldP spid="387" grpId="0"/>
      <p:bldP spid="388" grpId="0"/>
      <p:bldP spid="417" grpId="0"/>
      <p:bldP spid="418" grpId="0"/>
      <p:bldP spid="419" grpId="0"/>
      <p:bldP spid="420" grpId="0"/>
      <p:bldP spid="423" grpId="0"/>
      <p:bldP spid="424" grpId="0"/>
      <p:bldP spid="425" grpId="0"/>
      <p:bldP spid="426" grpId="0"/>
      <p:bldP spid="453" grpId="0"/>
      <p:bldP spid="459" grpId="0"/>
      <p:bldP spid="460" grpId="0"/>
      <p:bldP spid="461" grpId="0"/>
      <p:bldP spid="462" grpId="0"/>
      <p:bldP spid="463" grpId="0"/>
      <p:bldP spid="464" grpId="0"/>
      <p:bldP spid="465" grpId="0"/>
      <p:bldP spid="466" grpId="0"/>
      <p:bldP spid="467" grpId="0"/>
      <p:bldP spid="468" grpId="0"/>
      <p:bldP spid="489" grpId="0"/>
      <p:bldP spid="490" grpId="0"/>
      <p:bldP spid="495" grpId="0"/>
      <p:bldP spid="496" grpId="0"/>
      <p:bldP spid="497" grpId="0"/>
      <p:bldP spid="498" grpId="0"/>
      <p:bldP spid="499" grpId="0"/>
      <p:bldP spid="500" grpId="0"/>
      <p:bldP spid="501" grpId="0"/>
      <p:bldP spid="525" grpId="0"/>
      <p:bldP spid="526" grpId="0"/>
      <p:bldP spid="527" grpId="0"/>
      <p:bldP spid="528" grpId="0"/>
      <p:bldP spid="529" grpId="0"/>
      <p:bldP spid="530" grpId="0"/>
      <p:bldP spid="531" grpId="0"/>
      <p:bldP spid="532" grpId="0"/>
      <p:bldP spid="533" grpId="0"/>
      <p:bldP spid="534" grpId="0"/>
      <p:bldP spid="535" grpId="0"/>
      <p:bldP spid="536" grpId="0"/>
      <p:bldP spid="537" grpId="0"/>
      <p:bldP spid="561" grpId="0"/>
      <p:bldP spid="562" grpId="0"/>
      <p:bldP spid="567" grpId="0"/>
      <p:bldP spid="568" grpId="0"/>
      <p:bldP spid="569" grpId="0"/>
      <p:bldP spid="597" grpId="0"/>
      <p:bldP spid="598" grpId="0"/>
      <p:bldP spid="599" grpId="0"/>
      <p:bldP spid="600" grpId="0"/>
      <p:bldP spid="601" grpId="0"/>
      <p:bldP spid="603" grpId="0"/>
      <p:bldP spid="604" grpId="0"/>
      <p:bldP spid="605" grpId="0"/>
      <p:bldP spid="606" grpId="0"/>
      <p:bldP spid="633" grpId="0"/>
      <p:bldP spid="639" grpId="0"/>
      <p:bldP spid="640" grpId="0"/>
      <p:bldP spid="641" grpId="0"/>
      <p:bldP spid="642" grpId="0"/>
      <p:bldP spid="643" grpId="0"/>
      <p:bldP spid="644" grpId="0"/>
      <p:bldP spid="645" grpId="0"/>
      <p:bldP spid="646" grpId="0"/>
      <p:bldP spid="647" grpId="0"/>
      <p:bldP spid="669" grpId="0"/>
      <p:bldP spid="675" grpId="0"/>
      <p:bldP spid="676" grpId="0"/>
      <p:bldP spid="677" grpId="0"/>
      <p:bldP spid="678" grpId="0"/>
      <p:bldP spid="679" grpId="0"/>
      <p:bldP spid="680" grpId="0"/>
      <p:bldP spid="681" grpId="0"/>
      <p:bldP spid="705" grpId="0"/>
      <p:bldP spid="706" grpId="0"/>
      <p:bldP spid="711" grpId="0"/>
      <p:bldP spid="712" grpId="0"/>
      <p:bldP spid="713" grpId="0"/>
      <p:bldP spid="714" grpId="0"/>
      <p:bldP spid="715" grpId="0"/>
      <p:bldP spid="716" grpId="0"/>
      <p:bldP spid="717" grpId="0"/>
      <p:bldP spid="741" grpId="0"/>
      <p:bldP spid="747" grpId="0"/>
      <p:bldP spid="748" grpId="0"/>
      <p:bldP spid="749" grpId="0"/>
      <p:bldP spid="750" grpId="0"/>
      <p:bldP spid="751" grpId="0"/>
      <p:bldP spid="30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PRAZAK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Soubor:Zámek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Žleby2.jpg.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28.11.2006, 28.11.2006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http://cs.wikipedia.org/wiki/Soubor:Z%C3%A1mek_%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C5%BDleby2.jpg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PRAZAK.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Soubor:Zámek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Žleby1.jpg.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28.11.2006, 28.11.2006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http://cs.wikipedia.org/wiki/Soubor:Z%C3%A1mek_%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C5%BDleby1.jpg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DOMINEC.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Soubor:Cesky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Sternberk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aerial.jpg.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8.8.2011, 8.8.2011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cs.wikipedia.org/wiki/Soubor:Cesky_Sternberk_aerial.jpg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OSAKA.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Soubor:Cesky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Sternberk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Castle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chapel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276.jpg.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15.2.2009, 15.2.2009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cs.wikipedia.org/wiki/Soubor:Cesky_Sternberk_Castle_CZ_chapel_276.jpg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KALIVODA, Petr. Soubor:CeskySternberk3.jpg.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7.7.2006, 7.7.2006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cs.wikipedia.org/wiki/Soubor:CeskySternberk3.jpg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KALIVODA,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Soubor:CeskySternberk.jpg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7.7.2006, 7.7.2006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cs.wikipedia.org/wiki/Soubor:CeskySternberk.jpg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OSAKA.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Soubor:Cesky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Sternberk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Castle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family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tree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116.jpg.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15.2.2009, 15.2.2009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cs.wikipedia.org/wiki/Soubor:Cesky_Sternberk_Castle_CZ_family_tree_116.jpg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PROKOP, Marek.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Soubor:Konopiste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02.jpg.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4.1.2010, 4.1.2010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cs.wikipedia.org/wiki/Soubor:Konopiste_CZ_02.jpg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Soubor:Konopiště5.jpg.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15.2.2008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cs.wikipedia.org/wiki/Soubor:Konopi%C5%A1t%C4%9B5.jpg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Soubor:Konopiště10.jpg.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15.2.2008, 15.2.2008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cs.wikipedia.org/wiki/Soubor:Konopi%C5%A1t%C4%9B10.jpg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BLANICKÝ,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Soubor:VBlanik.JPG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31.10.2007, 31.10.2007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cs.wikipedia.org/wiki/Soubor:VBlanik.JPG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ROZKOŠNÝ, Ivan.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Soubor:VBlanik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rozhledna.JPG.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10.3.2008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3"/>
              </a:rPr>
              <a:t>cs.wikipedia.org/wiki/Soubor:VBlanik_rozhledna.JPG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ROZKOŠNÝ, Ivan.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Soubor:MBlanik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zricenina.jpg.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20.1.2010, 20.1.2010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4"/>
              </a:rPr>
              <a:t>cs.wikipedia.org/wiki/Soubor:MBlanik_zricenina.jpg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ČERNÝ, Věnceslav.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Soubor:Cerny-Jirasek.jpg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16.2.2008, 16.2.2008 [cit. 2012-03-02].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5"/>
              </a:rPr>
              <a:t>cs.wikipedia.org/wiki/Soubor:Cerny-Jirasek.jpg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3270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 lnSpcReduction="10000"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Soubor:Příbram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letecky 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13.10.2009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cs.wikipedia.org/wiki/Soubor:P%C5%99%C3%ADbram_letecky_1.jpg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BEŠŤÁK, Václav. File:Hornické muzeum Příbram.JPG.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1.8.2010, 1.8.2010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commons.wikimedia.org/wiki/File:Hornick%C3%A9_muzeum_P%C5%99%C3%ADbram.JPG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POLÁK, Jan. File:Pribram-dul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Drkolnov-vodni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kolo.jpg.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31.8.2009, 31.8.2009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commons.wikimedia.org/wiki/File:Pribram-dul_Drkolnov-vodni_kolo.jpg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BEŠŤÁK, Václav. File:Ševčínský důl (důlní vláček ve stanici).JPG.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2.8.2010, 2.8.2010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http://commons.wikimedia.org/wiki/File:%C5%A0ev%C4%8D%C3%ADnsk%C3%BD_d%C5%AFl_(d%C5%AFln%C3%AD_vl%C3%A1%C4%8Dek_ve_stanici).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File:Točník a Březová, z úbočí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Velízu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(01).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31.8.2009, 31.8.2009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http://commons.wikimedia.org/wiki/File:To%C4%8Dn%C3%ADk_a_B%C5%99ezov%C3%A1,_z_%C3%BAbo%C4%8D%C3%AD_Vel%C3%ADzu_(01).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KADLEC, Jiří. File:Zebrak hrad.jpg.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23.5.2007, 23.5.2007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commons.wikimedia.org/wiki/File:Zebrak_hrad.jpg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TOMAS. File:Karlštejn 029.jpg.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17.1.2009, 17.1.2009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commons.wikimedia.org/wiki/File:Karl%C5%A1tejn_029.jpg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JUANDEV. File:Karlštejn, Hodinová věž.JPG.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31.7.2011, 31.7.2011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http://commons.wikimedia.org/wiki/File:Karl%C5%A1tejn,_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Hodinov%C3%A1_v%C4%9B%C5%BE.JPG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JUANDEV. File:Karlštejn, Vysoká věž.JPG.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31.7.2011, 31.7.2011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http://commons.wikimedia.org/wiki/File:Karl%C5%A1tejn,_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Vysok%C3%A1_v%C4%9B%C5%BE.JPG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KACEROVSKA, Dita. Koněpruské jeskyně - Fotogalerie. In: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17.8.2008 [cit. 2012-03-03]. Dostupné z: http://www.atlasceska.cz/stredocesky-kraj/konepruske-jeskyne/galerie/13264/5/ 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KACEROVSKA, Dita. Koněpruské jeskyně - Fotogalerie. In: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17.8.2008 [cit. 2012-03-03]. Dostupné z: http://www.atlasceska.cz/stredocesky-kraj/konepruske-jeskyne/galerie/13245/2/ 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BRAUNSTEIN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David. Koněpruské jeskyně - Fotogalerie. In: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00.00.0000 [cit. 2012-03-03]. Dostupné z: http://www.atlasceska.cz/stredocesky-kraj/konepruske-jeskyne/galerie/23897/5/ 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BRAUNSTEIN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David. Koněpruské jeskyně - Fotogalerie.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00.00.0000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http://www.atlasceska.cz/stredocesky-kraj/konepruske-jeskyne/galerie/23897/7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190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it-IT" sz="1200" dirty="0" smtClean="0">
                <a:solidFill>
                  <a:srgbClr val="000000"/>
                </a:solidFill>
                <a:latin typeface="arial"/>
              </a:rPr>
              <a:t>Památník 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Lidice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00.00.0000 [cit. 2012-03-03]. Dostupné z: http://www.atlasceska.cz/stredocesky-kraj/narodni-kulturni-pamatka-%E2%80%93-pamatnik-lidice/galerie/16749/1/</a:t>
            </a:r>
          </a:p>
          <a:p>
            <a:r>
              <a:rPr lang="it-IT" sz="1200" dirty="0">
                <a:solidFill>
                  <a:srgbClr val="000000"/>
                </a:solidFill>
                <a:latin typeface="arial"/>
              </a:rPr>
              <a:t>Památník Lidice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00.00.0000 [cit. 2012-03-03]. Dostupné z: http://www.atlasceska.cz/stredocesky-kraj/narodni-kulturni-pamatka-%E2%80%93-pamatnik-lidice/galerie/16752/1/</a:t>
            </a:r>
          </a:p>
          <a:p>
            <a:r>
              <a:rPr lang="pl-PL" sz="1200" dirty="0">
                <a:solidFill>
                  <a:srgbClr val="000000"/>
                </a:solidFill>
                <a:latin typeface="arial"/>
              </a:rPr>
              <a:t>Muzeum Památníku Lidice - Fotogalerie. In: </a:t>
            </a:r>
            <a:r>
              <a:rPr lang="pl-PL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pl-PL" sz="1200" dirty="0">
                <a:solidFill>
                  <a:srgbClr val="000000"/>
                </a:solidFill>
                <a:latin typeface="arial"/>
              </a:rPr>
              <a:t> [online]. 00.00.0000 [cit. 2012-03-03]. Dostupné z: </a:t>
            </a:r>
            <a:r>
              <a:rPr lang="pl-PL" sz="1200" dirty="0">
                <a:solidFill>
                  <a:srgbClr val="000000"/>
                </a:solidFill>
                <a:latin typeface="arial"/>
                <a:hlinkClick r:id="rId2"/>
              </a:rPr>
              <a:t>http://www.atlasceska.cz/stredocesky-kraj/muzeum-pamatniku-lidice/galerie/16755/1</a:t>
            </a:r>
            <a:r>
              <a:rPr lang="pl-PL" sz="1200" dirty="0" smtClean="0">
                <a:solidFill>
                  <a:srgbClr val="000000"/>
                </a:solidFill>
                <a:latin typeface="arial"/>
                <a:hlinkClick r:id="rId2"/>
              </a:rPr>
              <a:t>/</a:t>
            </a:r>
            <a:endParaRPr lang="pl-PL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it-IT" sz="1200" dirty="0">
                <a:solidFill>
                  <a:srgbClr val="000000"/>
                </a:solidFill>
                <a:latin typeface="arial"/>
              </a:rPr>
              <a:t>Lidice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07.07.2006 [cit. 2012-03-03]. Dostupné z: http://www.atlasceska.cz/stredocesky-kraj/lidice/galerie/6602/1/</a:t>
            </a:r>
            <a:endParaRPr lang="pl-PL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it-IT" sz="1200" dirty="0">
                <a:solidFill>
                  <a:srgbClr val="000000"/>
                </a:solidFill>
                <a:latin typeface="arial"/>
              </a:rPr>
              <a:t>Lidice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00.00.0000 [cit. 2012-03-03]. Dostupné z: </a:t>
            </a:r>
            <a:r>
              <a:rPr lang="it-IT" sz="1200" dirty="0">
                <a:solidFill>
                  <a:srgbClr val="000000"/>
                </a:solidFill>
                <a:latin typeface="arial"/>
                <a:hlinkClick r:id="rId3"/>
              </a:rPr>
              <a:t>http://www.atlasceska.cz/stredocesky-kraj/lidice/zvetsit-foto/10671</a:t>
            </a:r>
            <a:r>
              <a:rPr lang="it-IT" sz="1200" dirty="0" smtClean="0">
                <a:solidFill>
                  <a:srgbClr val="000000"/>
                </a:solidFill>
                <a:latin typeface="arial"/>
                <a:hlinkClick r:id="rId3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BRAUNSTEIN, David. Zámek Lány - Fotogalerie. In: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00.00.0000 [cit. 2012-03-03]. Dostupné z: http://www.atlasceska.cz/stredocesky-kraj/zamek-lany/galerie/15070/1/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ANDREAS, Tomáš. Zámek Lány - Fotogalerie. In: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12.06.2004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http://www.atlasceska.cz/stredocesky-kraj/zamek-lany/galerie/12182/1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KAČEROVSKÁ, Dita. Křivoklát - Fotogalerie. In: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10.05.2008 [cit. 2012-03-03].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http://www.atlasceska.cz/stredocesky-kraj/krivoklat/galerie/13190/1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it-IT" sz="1200" dirty="0">
                <a:solidFill>
                  <a:srgbClr val="000000"/>
                </a:solidFill>
                <a:latin typeface="arial"/>
              </a:rPr>
              <a:t>Křivoklát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19.09.2007 [cit. 2012-03-03]. Dostupné z: </a:t>
            </a:r>
            <a:r>
              <a:rPr lang="it-IT" sz="1200" dirty="0">
                <a:solidFill>
                  <a:srgbClr val="000000"/>
                </a:solidFill>
                <a:latin typeface="arial"/>
                <a:hlinkClick r:id="rId6"/>
              </a:rPr>
              <a:t>http://www.atlasceska.cz/stredocesky-kraj/krivoklat/galerie/7646/1</a:t>
            </a:r>
            <a:r>
              <a:rPr lang="it-IT" sz="1200" dirty="0" smtClean="0">
                <a:solidFill>
                  <a:srgbClr val="000000"/>
                </a:solidFill>
                <a:latin typeface="arial"/>
                <a:hlinkClick r:id="rId6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it-IT" sz="1200" dirty="0">
                <a:solidFill>
                  <a:srgbClr val="000000"/>
                </a:solidFill>
                <a:latin typeface="arial"/>
              </a:rPr>
              <a:t>Křivoklát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19.09.2007 [cit. 2012-03-03]. Dostupné z: </a:t>
            </a:r>
            <a:r>
              <a:rPr lang="it-IT" sz="1200" dirty="0">
                <a:solidFill>
                  <a:srgbClr val="000000"/>
                </a:solidFill>
                <a:latin typeface="arial"/>
                <a:hlinkClick r:id="rId7"/>
              </a:rPr>
              <a:t>http://www.atlasceska.cz/stredocesky-kraj/krivoklat/galerie/7652/2</a:t>
            </a:r>
            <a:r>
              <a:rPr lang="it-IT" sz="1200" dirty="0" smtClean="0">
                <a:solidFill>
                  <a:srgbClr val="000000"/>
                </a:solidFill>
                <a:latin typeface="arial"/>
                <a:hlinkClick r:id="rId7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it-IT" sz="1200" dirty="0">
                <a:solidFill>
                  <a:srgbClr val="000000"/>
                </a:solidFill>
                <a:latin typeface="arial"/>
              </a:rPr>
              <a:t>Křivoklát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19.09.2007 [cit. 2012-03-03]. Dostupné z: </a:t>
            </a:r>
            <a:r>
              <a:rPr lang="it-IT" sz="1200" dirty="0">
                <a:solidFill>
                  <a:srgbClr val="000000"/>
                </a:solidFill>
                <a:latin typeface="arial"/>
                <a:hlinkClick r:id="rId8"/>
              </a:rPr>
              <a:t>http://www.atlasceska.cz/stredocesky-kraj/krivoklat/galerie/7650/2</a:t>
            </a:r>
            <a:r>
              <a:rPr lang="it-IT" sz="1200" dirty="0" smtClean="0">
                <a:solidFill>
                  <a:srgbClr val="000000"/>
                </a:solidFill>
                <a:latin typeface="arial"/>
                <a:hlinkClick r:id="rId8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it-IT" sz="1200" dirty="0">
                <a:solidFill>
                  <a:srgbClr val="000000"/>
                </a:solidFill>
                <a:latin typeface="arial"/>
              </a:rPr>
              <a:t>Křivoklát - Fotogalerie. In: </a:t>
            </a:r>
            <a:r>
              <a:rPr lang="it-IT" sz="12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it-IT" sz="1200" dirty="0">
                <a:solidFill>
                  <a:srgbClr val="000000"/>
                </a:solidFill>
                <a:latin typeface="arial"/>
              </a:rPr>
              <a:t> [online]. 19.09.2007 [cit. 2012-03-03]. Dostupné z: </a:t>
            </a:r>
            <a:r>
              <a:rPr lang="it-IT" sz="1200" dirty="0">
                <a:solidFill>
                  <a:srgbClr val="000000"/>
                </a:solidFill>
                <a:latin typeface="arial"/>
                <a:hlinkClick r:id="rId9"/>
              </a:rPr>
              <a:t>http://www.atlasceska.cz/stredocesky-kraj/krivoklat/galerie/7644/1</a:t>
            </a:r>
            <a:r>
              <a:rPr lang="it-IT" sz="1200" dirty="0" smtClean="0">
                <a:solidFill>
                  <a:srgbClr val="000000"/>
                </a:solidFill>
                <a:latin typeface="arial"/>
                <a:hlinkClick r:id="rId9"/>
              </a:rPr>
              <a:t>/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313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4411</TotalTime>
  <Words>747</Words>
  <Application>Microsoft Office PowerPoint</Application>
  <PresentationFormat>Předvádění na obrazovce (4:3)</PresentationFormat>
  <Paragraphs>363</Paragraphs>
  <Slides>26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6</vt:i4>
      </vt:variant>
      <vt:variant>
        <vt:lpstr>Nadpisy snímků</vt:lpstr>
      </vt:variant>
      <vt:variant>
        <vt:i4>26</vt:i4>
      </vt:variant>
    </vt:vector>
  </HeadingPairs>
  <TitlesOfParts>
    <vt:vector size="41" baseType="lpstr">
      <vt:lpstr>바탕</vt:lpstr>
      <vt:lpstr>맑은 고딕</vt:lpstr>
      <vt:lpstr>arial</vt:lpstr>
      <vt:lpstr>arial</vt:lpstr>
      <vt:lpstr>Calibri</vt:lpstr>
      <vt:lpstr>Gill Sans MT</vt:lpstr>
      <vt:lpstr>Times New Roman</vt:lpstr>
      <vt:lpstr>Wingdings</vt:lpstr>
      <vt:lpstr>Wingdings 2</vt:lpstr>
      <vt:lpstr>Mountain</vt:lpstr>
      <vt:lpstr>1_Mountain</vt:lpstr>
      <vt:lpstr>2_Mountain</vt:lpstr>
      <vt:lpstr>3_Mountain</vt:lpstr>
      <vt:lpstr>1_Motiv systému Office</vt:lpstr>
      <vt:lpstr>Motiv systému Office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 Středočeský kraj</vt:lpstr>
      <vt:lpstr> Středočeský kraj</vt:lpstr>
      <vt:lpstr> Řeky protékající Prahou a  Středočeským krajem</vt:lpstr>
      <vt:lpstr>Zámek Žleby</vt:lpstr>
      <vt:lpstr>Hrad Český Šternberk</vt:lpstr>
      <vt:lpstr>Zámek Konopiště</vt:lpstr>
      <vt:lpstr> Velký Blaník</vt:lpstr>
      <vt:lpstr>Příbram</vt:lpstr>
      <vt:lpstr> Hrad Točník</vt:lpstr>
      <vt:lpstr>Hrad Karlštejn</vt:lpstr>
      <vt:lpstr>Koněpruské jeskyně</vt:lpstr>
      <vt:lpstr>Památník Lidice</vt:lpstr>
      <vt:lpstr> Lány</vt:lpstr>
      <vt:lpstr>Křivoklát</vt:lpstr>
      <vt:lpstr>Tajenka</vt:lpstr>
      <vt:lpstr>Prezentace aplikace PowerPoint</vt:lpstr>
      <vt:lpstr>Tajenka - řešení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362</cp:revision>
  <dcterms:created xsi:type="dcterms:W3CDTF">2011-11-08T12:26:57Z</dcterms:created>
  <dcterms:modified xsi:type="dcterms:W3CDTF">2013-12-15T14:17:52Z</dcterms:modified>
</cp:coreProperties>
</file>