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  <p:sldMasterId id="2147483708" r:id="rId2"/>
    <p:sldMasterId id="2147483720" r:id="rId3"/>
    <p:sldMasterId id="2147483732" r:id="rId4"/>
    <p:sldMasterId id="2147483744" r:id="rId5"/>
  </p:sldMasterIdLst>
  <p:notesMasterIdLst>
    <p:notesMasterId r:id="rId29"/>
  </p:notesMasterIdLst>
  <p:sldIdLst>
    <p:sldId id="322" r:id="rId6"/>
    <p:sldId id="323" r:id="rId7"/>
    <p:sldId id="324" r:id="rId8"/>
    <p:sldId id="325" r:id="rId9"/>
    <p:sldId id="326" r:id="rId10"/>
    <p:sldId id="327" r:id="rId11"/>
    <p:sldId id="328" r:id="rId12"/>
    <p:sldId id="319" r:id="rId13"/>
    <p:sldId id="321" r:id="rId14"/>
    <p:sldId id="338" r:id="rId15"/>
    <p:sldId id="337" r:id="rId16"/>
    <p:sldId id="340" r:id="rId17"/>
    <p:sldId id="336" r:id="rId18"/>
    <p:sldId id="341" r:id="rId19"/>
    <p:sldId id="335" r:id="rId20"/>
    <p:sldId id="343" r:id="rId21"/>
    <p:sldId id="347" r:id="rId22"/>
    <p:sldId id="330" r:id="rId23"/>
    <p:sldId id="331" r:id="rId24"/>
    <p:sldId id="332" r:id="rId25"/>
    <p:sldId id="333" r:id="rId26"/>
    <p:sldId id="339" r:id="rId27"/>
    <p:sldId id="342" r:id="rId2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  <a:srgbClr val="006600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133" autoAdjust="0"/>
    <p:restoredTop sz="94671" autoAdjust="0"/>
  </p:normalViewPr>
  <p:slideViewPr>
    <p:cSldViewPr showGuides="1">
      <p:cViewPr varScale="1">
        <p:scale>
          <a:sx n="63" d="100"/>
          <a:sy n="63" d="100"/>
        </p:scale>
        <p:origin x="1252" y="56"/>
      </p:cViewPr>
      <p:guideLst>
        <p:guide orient="horz" pos="2160"/>
        <p:guide pos="2880"/>
      </p:guideLst>
    </p:cSldViewPr>
  </p:slideViewPr>
  <p:notesTextViewPr>
    <p:cViewPr>
      <p:scale>
        <a:sx n="66" d="100"/>
        <a:sy n="66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presProps" Target="presProps.xml"/><Relationship Id="rId8" Type="http://schemas.openxmlformats.org/officeDocument/2006/relationships/slide" Target="slides/slide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20E379-52AB-4730-9345-6F7EC28A8D7F}" type="datetimeFigureOut">
              <a:rPr lang="cs-CZ" smtClean="0"/>
              <a:t>15. 12. 2013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5E7B955-8A68-4999-9441-4F7E3324831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96773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E7B955-8A68-4999-9441-4F7E3324831F}" type="slidenum">
              <a:rPr lang="cs-CZ" smtClean="0">
                <a:solidFill>
                  <a:prstClr val="black"/>
                </a:solidFill>
              </a:rPr>
              <a:pPr/>
              <a:t>6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481551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E7B955-8A68-4999-9441-4F7E3324831F}" type="slidenum">
              <a:rPr lang="cs-CZ">
                <a:solidFill>
                  <a:prstClr val="black"/>
                </a:solidFill>
              </a:rPr>
              <a:pPr/>
              <a:t>7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768378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E7B955-8A68-4999-9441-4F7E3324831F}" type="slidenum">
              <a:rPr lang="cs-CZ">
                <a:solidFill>
                  <a:prstClr val="black"/>
                </a:solidFill>
              </a:rPr>
              <a:pPr/>
              <a:t>8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768378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E7B955-8A68-4999-9441-4F7E3324831F}" type="slidenum">
              <a:rPr lang="cs-CZ" smtClean="0">
                <a:solidFill>
                  <a:prstClr val="black"/>
                </a:solidFill>
              </a:rPr>
              <a:pPr/>
              <a:t>9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107274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E7B955-8A68-4999-9441-4F7E3324831F}" type="slidenum">
              <a:rPr lang="cs-CZ">
                <a:solidFill>
                  <a:prstClr val="black"/>
                </a:solidFill>
              </a:rPr>
              <a:pPr/>
              <a:t>10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768378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E7B955-8A68-4999-9441-4F7E3324831F}" type="slidenum">
              <a:rPr lang="cs-CZ">
                <a:solidFill>
                  <a:prstClr val="black"/>
                </a:solidFill>
              </a:rPr>
              <a:pPr/>
              <a:t>11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768378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E7B955-8A68-4999-9441-4F7E3324831F}" type="slidenum">
              <a:rPr lang="cs-CZ">
                <a:solidFill>
                  <a:prstClr val="black"/>
                </a:solidFill>
              </a:rPr>
              <a:pPr/>
              <a:t>12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768378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E7B955-8A68-4999-9441-4F7E3324831F}" type="slidenum">
              <a:rPr lang="cs-CZ">
                <a:solidFill>
                  <a:prstClr val="black"/>
                </a:solidFill>
              </a:rPr>
              <a:pPr/>
              <a:t>13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768378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E7B955-8A68-4999-9441-4F7E3324831F}" type="slidenum">
              <a:rPr lang="cs-CZ">
                <a:solidFill>
                  <a:prstClr val="black"/>
                </a:solidFill>
              </a:rPr>
              <a:pPr/>
              <a:t>14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76837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E7B955-8A68-4999-9441-4F7E3324831F}" type="slidenum">
              <a:rPr lang="cs-CZ">
                <a:solidFill>
                  <a:prstClr val="black"/>
                </a:solidFill>
              </a:rPr>
              <a:pPr/>
              <a:t>15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768378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E7B955-8A68-4999-9441-4F7E3324831F}" type="slidenum">
              <a:rPr lang="cs-CZ">
                <a:solidFill>
                  <a:prstClr val="black"/>
                </a:solidFill>
              </a:rPr>
              <a:pPr/>
              <a:t>16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768378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E7B955-8A68-4999-9441-4F7E3324831F}" type="slidenum">
              <a:rPr lang="cs-CZ">
                <a:solidFill>
                  <a:prstClr val="black"/>
                </a:solidFill>
              </a:rPr>
              <a:pPr/>
              <a:t>17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76837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Úvodní snímek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0100" y="3571876"/>
            <a:ext cx="7000924" cy="1071570"/>
          </a:xfrm>
          <a:noFill/>
        </p:spPr>
        <p:txBody>
          <a:bodyPr/>
          <a:lstStyle>
            <a:lvl1pPr marL="0" indent="0" algn="ctr">
              <a:buNone/>
              <a:defRPr sz="28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altLang="ko-KR" smtClean="0"/>
              <a:t>Kliknutím lze upravit styl předlohy.</a:t>
            </a:r>
            <a:endParaRPr lang="ko-KR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/>
              <a:t>15. 12. 2013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357158" y="1643050"/>
            <a:ext cx="8215370" cy="1571636"/>
          </a:xfrm>
        </p:spPr>
        <p:txBody>
          <a:bodyPr anchor="b"/>
          <a:lstStyle>
            <a:lvl1pPr algn="ctr">
              <a:defRPr b="0">
                <a:solidFill>
                  <a:schemeClr val="bg1"/>
                </a:solidFill>
                <a:effectLst>
                  <a:glow rad="101600">
                    <a:schemeClr val="tx2"/>
                  </a:glow>
                </a:effectLst>
              </a:defRPr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grpSp>
        <p:nvGrpSpPr>
          <p:cNvPr id="2" name="Group 13"/>
          <p:cNvGrpSpPr/>
          <p:nvPr/>
        </p:nvGrpSpPr>
        <p:grpSpPr>
          <a:xfrm>
            <a:off x="-256" y="3286124"/>
            <a:ext cx="9144000" cy="150516"/>
            <a:chOff x="-256" y="3286124"/>
            <a:chExt cx="9144000" cy="150516"/>
          </a:xfrm>
        </p:grpSpPr>
        <p:sp>
          <p:nvSpPr>
            <p:cNvPr id="16" name="Rectangle 15"/>
            <p:cNvSpPr/>
            <p:nvPr userDrawn="1"/>
          </p:nvSpPr>
          <p:spPr>
            <a:xfrm>
              <a:off x="-256" y="3286124"/>
              <a:ext cx="9144000" cy="15040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n>
                  <a:noFill/>
                </a:ln>
              </a:endParaRPr>
            </a:p>
          </p:txBody>
        </p:sp>
        <p:grpSp>
          <p:nvGrpSpPr>
            <p:cNvPr id="7" name="Group 12"/>
            <p:cNvGrpSpPr/>
            <p:nvPr/>
          </p:nvGrpSpPr>
          <p:grpSpPr>
            <a:xfrm>
              <a:off x="5214942" y="3286124"/>
              <a:ext cx="3285830" cy="150516"/>
              <a:chOff x="5214942" y="3286124"/>
              <a:chExt cx="3285830" cy="150516"/>
            </a:xfrm>
          </p:grpSpPr>
          <p:sp>
            <p:nvSpPr>
              <p:cNvPr id="18" name="Rectangle 17"/>
              <p:cNvSpPr/>
              <p:nvPr userDrawn="1"/>
            </p:nvSpPr>
            <p:spPr>
              <a:xfrm>
                <a:off x="6310006" y="3286182"/>
                <a:ext cx="1095383" cy="15045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9" name="Rectangle 18"/>
              <p:cNvSpPr/>
              <p:nvPr userDrawn="1"/>
            </p:nvSpPr>
            <p:spPr>
              <a:xfrm>
                <a:off x="7405389" y="3286182"/>
                <a:ext cx="1095383" cy="15045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0" name="Rectangle 19"/>
              <p:cNvSpPr/>
              <p:nvPr userDrawn="1"/>
            </p:nvSpPr>
            <p:spPr>
              <a:xfrm>
                <a:off x="5214942" y="3286124"/>
                <a:ext cx="1095383" cy="15045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00034" y="71414"/>
            <a:ext cx="8160978" cy="1285882"/>
          </a:xfrm>
        </p:spPr>
        <p:txBody>
          <a:bodyPr anchor="ctr"/>
          <a:lstStyle/>
          <a:p>
            <a:r>
              <a:rPr lang="en-US" altLang="ko-KR" smtClean="0"/>
              <a:t>Click to edit</a:t>
            </a:r>
            <a:r>
              <a:rPr lang="ko-KR" altLang="en-US" dirty="0" smtClean="0"/>
              <a:t> </a:t>
            </a:r>
            <a:r>
              <a:rPr lang="en-US" altLang="ko-KR" smtClean="0"/>
              <a:t>Master title style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034" y="1571612"/>
            <a:ext cx="8186766" cy="4714908"/>
          </a:xfrm>
        </p:spPr>
        <p:txBody>
          <a:bodyPr/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/>
              <a:t>15. 12. 2013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/>
              <a:t>‹#›</a:t>
            </a:fld>
            <a:endParaRPr lang="cs-CZ"/>
          </a:p>
        </p:txBody>
      </p:sp>
      <p:grpSp>
        <p:nvGrpSpPr>
          <p:cNvPr id="7" name="Group 12"/>
          <p:cNvGrpSpPr/>
          <p:nvPr/>
        </p:nvGrpSpPr>
        <p:grpSpPr>
          <a:xfrm rot="10800000">
            <a:off x="32" y="1427296"/>
            <a:ext cx="9144000" cy="72877"/>
            <a:chOff x="-64" y="4357694"/>
            <a:chExt cx="9144000" cy="124636"/>
          </a:xfrm>
        </p:grpSpPr>
        <p:sp>
          <p:nvSpPr>
            <p:cNvPr id="14" name="Rectangle 13"/>
            <p:cNvSpPr/>
            <p:nvPr userDrawn="1"/>
          </p:nvSpPr>
          <p:spPr>
            <a:xfrm rot="10800000">
              <a:off x="-64" y="4357790"/>
              <a:ext cx="9144000" cy="12454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n>
                  <a:noFill/>
                </a:ln>
              </a:endParaRPr>
            </a:p>
          </p:txBody>
        </p:sp>
        <p:grpSp>
          <p:nvGrpSpPr>
            <p:cNvPr id="8" name="Group 14"/>
            <p:cNvGrpSpPr/>
            <p:nvPr/>
          </p:nvGrpSpPr>
          <p:grpSpPr>
            <a:xfrm rot="10800000">
              <a:off x="642908" y="4357694"/>
              <a:ext cx="3286149" cy="124588"/>
              <a:chOff x="5429256" y="1214422"/>
              <a:chExt cx="3643338" cy="71438"/>
            </a:xfrm>
          </p:grpSpPr>
          <p:sp>
            <p:nvSpPr>
              <p:cNvPr id="16" name="Rectangle 15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7" name="Rectangle 16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8" name="Rectangle 17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2910" y="4500570"/>
            <a:ext cx="792324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2910" y="3357562"/>
            <a:ext cx="4857784" cy="83502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9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9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9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9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/>
              <a:t>15. 12. 2013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/>
              <a:t>‹#›</a:t>
            </a:fld>
            <a:endParaRPr lang="cs-CZ"/>
          </a:p>
        </p:txBody>
      </p:sp>
      <p:grpSp>
        <p:nvGrpSpPr>
          <p:cNvPr id="7" name="Group 12"/>
          <p:cNvGrpSpPr/>
          <p:nvPr/>
        </p:nvGrpSpPr>
        <p:grpSpPr>
          <a:xfrm rot="10800000" flipH="1">
            <a:off x="-128" y="4214818"/>
            <a:ext cx="9144000" cy="150516"/>
            <a:chOff x="-64" y="4357694"/>
            <a:chExt cx="9144000" cy="124636"/>
          </a:xfrm>
        </p:grpSpPr>
        <p:sp>
          <p:nvSpPr>
            <p:cNvPr id="15" name="Rectangle 14"/>
            <p:cNvSpPr/>
            <p:nvPr userDrawn="1"/>
          </p:nvSpPr>
          <p:spPr>
            <a:xfrm rot="10800000">
              <a:off x="-64" y="4357790"/>
              <a:ext cx="9144000" cy="12454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n>
                  <a:noFill/>
                </a:ln>
              </a:endParaRPr>
            </a:p>
          </p:txBody>
        </p:sp>
        <p:grpSp>
          <p:nvGrpSpPr>
            <p:cNvPr id="8" name="Group 15"/>
            <p:cNvGrpSpPr/>
            <p:nvPr/>
          </p:nvGrpSpPr>
          <p:grpSpPr>
            <a:xfrm rot="10800000">
              <a:off x="642908" y="4357694"/>
              <a:ext cx="3286149" cy="124588"/>
              <a:chOff x="5429256" y="1214422"/>
              <a:chExt cx="3643338" cy="71438"/>
            </a:xfrm>
          </p:grpSpPr>
          <p:sp>
            <p:nvSpPr>
              <p:cNvPr id="17" name="Rectangle 16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8" name="Rectangle 17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9" name="Rectangle 18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7218" y="214290"/>
            <a:ext cx="8160978" cy="1214446"/>
          </a:xfrm>
        </p:spPr>
        <p:txBody>
          <a:bodyPr/>
          <a:lstStyle/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42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42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/>
              <a:t>15. 12. 2013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/>
              <a:t>‹#›</a:t>
            </a:fld>
            <a:endParaRPr lang="cs-CZ"/>
          </a:p>
        </p:txBody>
      </p:sp>
      <p:grpSp>
        <p:nvGrpSpPr>
          <p:cNvPr id="8" name="Group 7"/>
          <p:cNvGrpSpPr/>
          <p:nvPr/>
        </p:nvGrpSpPr>
        <p:grpSpPr>
          <a:xfrm rot="10800000">
            <a:off x="32" y="1480979"/>
            <a:ext cx="9144000" cy="72877"/>
            <a:chOff x="-64" y="4357694"/>
            <a:chExt cx="9144000" cy="124636"/>
          </a:xfrm>
        </p:grpSpPr>
        <p:sp>
          <p:nvSpPr>
            <p:cNvPr id="9" name="Rectangle 8"/>
            <p:cNvSpPr/>
            <p:nvPr userDrawn="1"/>
          </p:nvSpPr>
          <p:spPr>
            <a:xfrm rot="10800000">
              <a:off x="-64" y="4357790"/>
              <a:ext cx="9144000" cy="12454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n>
                  <a:noFill/>
                </a:ln>
              </a:endParaRPr>
            </a:p>
          </p:txBody>
        </p:sp>
        <p:grpSp>
          <p:nvGrpSpPr>
            <p:cNvPr id="10" name="Group 9"/>
            <p:cNvGrpSpPr/>
            <p:nvPr/>
          </p:nvGrpSpPr>
          <p:grpSpPr>
            <a:xfrm rot="10800000">
              <a:off x="642908" y="4357694"/>
              <a:ext cx="3286149" cy="124588"/>
              <a:chOff x="5429256" y="1214422"/>
              <a:chExt cx="3643338" cy="71438"/>
            </a:xfrm>
          </p:grpSpPr>
          <p:sp>
            <p:nvSpPr>
              <p:cNvPr id="11" name="Rectangle 10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3" name="Rectangle 12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 rot="10800000">
            <a:off x="32" y="1285861"/>
            <a:ext cx="9144000" cy="72877"/>
            <a:chOff x="-64" y="4357694"/>
            <a:chExt cx="9144000" cy="124636"/>
          </a:xfrm>
        </p:grpSpPr>
        <p:sp>
          <p:nvSpPr>
            <p:cNvPr id="11" name="Rectangle 10"/>
            <p:cNvSpPr/>
            <p:nvPr userDrawn="1"/>
          </p:nvSpPr>
          <p:spPr>
            <a:xfrm rot="10800000">
              <a:off x="-64" y="4357790"/>
              <a:ext cx="9144000" cy="12454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n>
                  <a:noFill/>
                </a:ln>
              </a:endParaRPr>
            </a:p>
          </p:txBody>
        </p:sp>
        <p:grpSp>
          <p:nvGrpSpPr>
            <p:cNvPr id="12" name="Group 11"/>
            <p:cNvGrpSpPr/>
            <p:nvPr/>
          </p:nvGrpSpPr>
          <p:grpSpPr>
            <a:xfrm rot="10800000">
              <a:off x="642908" y="4357694"/>
              <a:ext cx="3286149" cy="124588"/>
              <a:chOff x="5429256" y="1214422"/>
              <a:chExt cx="3643338" cy="71438"/>
            </a:xfrm>
          </p:grpSpPr>
          <p:sp>
            <p:nvSpPr>
              <p:cNvPr id="13" name="Rectangle 12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4" name="Rectangle 13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5" name="Rectangle 14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7218" y="214290"/>
            <a:ext cx="8160978" cy="1000132"/>
          </a:xfrm>
        </p:spPr>
        <p:txBody>
          <a:bodyPr/>
          <a:lstStyle>
            <a:lvl1pPr>
              <a:defRPr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428736"/>
            <a:ext cx="4042800" cy="639762"/>
          </a:xfrm>
        </p:spPr>
        <p:txBody>
          <a:bodyPr anchor="b"/>
          <a:lstStyle>
            <a:lvl1pPr marL="0" indent="0">
              <a:buFontTx/>
              <a:buNone/>
              <a:defRPr sz="2400" b="1"/>
            </a:lvl1pPr>
            <a:lvl2pPr marL="457200" indent="0">
              <a:buFontTx/>
              <a:buNone/>
              <a:defRPr sz="2000" b="1"/>
            </a:lvl2pPr>
            <a:lvl3pPr marL="914400" indent="0">
              <a:buFontTx/>
              <a:buNone/>
              <a:defRPr sz="1800" b="1"/>
            </a:lvl3pPr>
            <a:lvl4pPr marL="1371600" indent="0">
              <a:buFontTx/>
              <a:buNone/>
              <a:defRPr sz="1600" b="1"/>
            </a:lvl4pPr>
            <a:lvl5pPr marL="1828800" indent="0">
              <a:buFontTx/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28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3438" y="1428736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28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/>
              <a:t>15. 12. 2013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7218" y="142852"/>
            <a:ext cx="8160978" cy="1143008"/>
          </a:xfrm>
        </p:spPr>
        <p:txBody>
          <a:bodyPr/>
          <a:lstStyle/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/>
              <a:t>15. 12. 2013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/>
              <a:t>‹#›</a:t>
            </a:fld>
            <a:endParaRPr lang="cs-CZ"/>
          </a:p>
        </p:txBody>
      </p:sp>
      <p:grpSp>
        <p:nvGrpSpPr>
          <p:cNvPr id="6" name="Group 11"/>
          <p:cNvGrpSpPr/>
          <p:nvPr/>
        </p:nvGrpSpPr>
        <p:grpSpPr>
          <a:xfrm>
            <a:off x="32" y="1355859"/>
            <a:ext cx="9144000" cy="72877"/>
            <a:chOff x="32" y="1142985"/>
            <a:chExt cx="9144000" cy="72877"/>
          </a:xfrm>
        </p:grpSpPr>
        <p:sp>
          <p:nvSpPr>
            <p:cNvPr id="7" name="Rectangle 6"/>
            <p:cNvSpPr/>
            <p:nvPr/>
          </p:nvSpPr>
          <p:spPr>
            <a:xfrm flipH="1">
              <a:off x="32" y="1142985"/>
              <a:ext cx="9144000" cy="72821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n>
                  <a:noFill/>
                </a:ln>
              </a:endParaRPr>
            </a:p>
          </p:txBody>
        </p:sp>
        <p:grpSp>
          <p:nvGrpSpPr>
            <p:cNvPr id="8" name="Group 7"/>
            <p:cNvGrpSpPr/>
            <p:nvPr/>
          </p:nvGrpSpPr>
          <p:grpSpPr>
            <a:xfrm flipH="1">
              <a:off x="571472" y="1143013"/>
              <a:ext cx="3286149" cy="72849"/>
              <a:chOff x="5429256" y="1214422"/>
              <a:chExt cx="3643338" cy="71438"/>
            </a:xfrm>
          </p:grpSpPr>
          <p:sp>
            <p:nvSpPr>
              <p:cNvPr id="9" name="Rectangle 8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0" name="Rectangle 9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1" name="Rectangle 10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/>
              <a:t>15. 12. 2013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/>
              <a:t>‹#›</a:t>
            </a:fld>
            <a:endParaRPr lang="cs-CZ"/>
          </a:p>
        </p:txBody>
      </p:sp>
      <p:grpSp>
        <p:nvGrpSpPr>
          <p:cNvPr id="5" name="Group 4"/>
          <p:cNvGrpSpPr/>
          <p:nvPr/>
        </p:nvGrpSpPr>
        <p:grpSpPr>
          <a:xfrm>
            <a:off x="0" y="0"/>
            <a:ext cx="9144000" cy="142876"/>
            <a:chOff x="0" y="1214422"/>
            <a:chExt cx="9144000" cy="71438"/>
          </a:xfrm>
        </p:grpSpPr>
        <p:sp>
          <p:nvSpPr>
            <p:cNvPr id="6" name="Rectangle 5"/>
            <p:cNvSpPr/>
            <p:nvPr userDrawn="1"/>
          </p:nvSpPr>
          <p:spPr>
            <a:xfrm>
              <a:off x="0" y="1214422"/>
              <a:ext cx="9144000" cy="71414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7" name="Group 6"/>
            <p:cNvGrpSpPr/>
            <p:nvPr/>
          </p:nvGrpSpPr>
          <p:grpSpPr>
            <a:xfrm>
              <a:off x="5857884" y="1214422"/>
              <a:ext cx="3000396" cy="71438"/>
              <a:chOff x="5429256" y="1214422"/>
              <a:chExt cx="3643338" cy="71438"/>
            </a:xfrm>
          </p:grpSpPr>
          <p:sp>
            <p:nvSpPr>
              <p:cNvPr id="8" name="Rectangle 7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9" name="Rectangle 8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0" name="Rectangle 9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258204" cy="869934"/>
          </a:xfrm>
        </p:spPr>
        <p:txBody>
          <a:bodyPr anchor="b"/>
          <a:lstStyle>
            <a:lvl1pPr algn="l">
              <a:defRPr sz="2800" b="1"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361160"/>
            <a:ext cx="5111750" cy="4765005"/>
          </a:xfrm>
        </p:spPr>
        <p:txBody>
          <a:bodyPr/>
          <a:lstStyle>
            <a:lvl1pPr>
              <a:defRPr sz="28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357299"/>
            <a:ext cx="3008313" cy="476886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/>
              <a:t>15. 12. 2013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/>
              <a:t>‹#›</a:t>
            </a:fld>
            <a:endParaRPr lang="cs-CZ"/>
          </a:p>
        </p:txBody>
      </p:sp>
      <p:grpSp>
        <p:nvGrpSpPr>
          <p:cNvPr id="8" name="Group 13"/>
          <p:cNvGrpSpPr/>
          <p:nvPr/>
        </p:nvGrpSpPr>
        <p:grpSpPr>
          <a:xfrm>
            <a:off x="32" y="1142985"/>
            <a:ext cx="9144000" cy="72877"/>
            <a:chOff x="32" y="1142985"/>
            <a:chExt cx="9144000" cy="72877"/>
          </a:xfrm>
        </p:grpSpPr>
        <p:sp>
          <p:nvSpPr>
            <p:cNvPr id="9" name="Rectangle 8"/>
            <p:cNvSpPr/>
            <p:nvPr userDrawn="1"/>
          </p:nvSpPr>
          <p:spPr>
            <a:xfrm flipH="1">
              <a:off x="32" y="1142985"/>
              <a:ext cx="9144000" cy="72821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n>
                  <a:noFill/>
                </a:ln>
              </a:endParaRPr>
            </a:p>
          </p:txBody>
        </p:sp>
        <p:grpSp>
          <p:nvGrpSpPr>
            <p:cNvPr id="10" name="Group 9"/>
            <p:cNvGrpSpPr/>
            <p:nvPr/>
          </p:nvGrpSpPr>
          <p:grpSpPr>
            <a:xfrm flipH="1">
              <a:off x="571472" y="1143013"/>
              <a:ext cx="3286149" cy="72849"/>
              <a:chOff x="5429256" y="1214422"/>
              <a:chExt cx="3643338" cy="71438"/>
            </a:xfrm>
          </p:grpSpPr>
          <p:sp>
            <p:nvSpPr>
              <p:cNvPr id="11" name="Rectangle 10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3" name="Rectangle 12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solidFill>
            <a:schemeClr val="accent1">
              <a:shade val="75000"/>
            </a:schemeClr>
          </a:solidFill>
          <a:ln w="12700" cap="sq" cmpd="sng" algn="ctr">
            <a:noFill/>
            <a:prstDash val="solid"/>
          </a:ln>
          <a:scene3d>
            <a:camera prst="perspectiveFront" fov="0">
              <a:rot lat="0" lon="0" rev="0"/>
            </a:camera>
            <a:lightRig rig="contrasting" dir="b"/>
          </a:scene3d>
          <a:sp3d contourW="12700" prstMaterial="softEdge">
            <a:bevelT prst="cross"/>
            <a:contourClr>
              <a:schemeClr val="bg1"/>
            </a:contourClr>
          </a:sp3d>
        </p:spPr>
        <p:style>
          <a:lnRef idx="1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altLang="ko-KR" smtClean="0"/>
              <a:t>Kliknutím na ikonu přidáte obrázek.</a:t>
            </a:r>
            <a:endParaRPr lang="ko-KR" alt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/>
              <a:t>15. 12. 2013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/>
              <a:t>‹#›</a:t>
            </a:fld>
            <a:endParaRPr lang="cs-CZ"/>
          </a:p>
        </p:txBody>
      </p:sp>
      <p:sp useBgFill="1"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noFill/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grpSp>
        <p:nvGrpSpPr>
          <p:cNvPr id="8" name="Group 7"/>
          <p:cNvGrpSpPr/>
          <p:nvPr/>
        </p:nvGrpSpPr>
        <p:grpSpPr>
          <a:xfrm>
            <a:off x="0" y="0"/>
            <a:ext cx="9144000" cy="142876"/>
            <a:chOff x="0" y="1214422"/>
            <a:chExt cx="9144000" cy="71438"/>
          </a:xfrm>
        </p:grpSpPr>
        <p:sp>
          <p:nvSpPr>
            <p:cNvPr id="9" name="Rectangle 8"/>
            <p:cNvSpPr/>
            <p:nvPr userDrawn="1"/>
          </p:nvSpPr>
          <p:spPr>
            <a:xfrm>
              <a:off x="0" y="1214422"/>
              <a:ext cx="9144000" cy="71414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10" name="Group 9"/>
            <p:cNvGrpSpPr/>
            <p:nvPr/>
          </p:nvGrpSpPr>
          <p:grpSpPr>
            <a:xfrm>
              <a:off x="5857884" y="1214422"/>
              <a:ext cx="3000396" cy="71438"/>
              <a:chOff x="5429256" y="1214422"/>
              <a:chExt cx="3643338" cy="71438"/>
            </a:xfrm>
          </p:grpSpPr>
          <p:sp>
            <p:nvSpPr>
              <p:cNvPr id="11" name="Rectangle 10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3" name="Rectangle 12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7218" y="71414"/>
            <a:ext cx="8160978" cy="1214446"/>
          </a:xfrm>
        </p:spPr>
        <p:txBody>
          <a:bodyPr/>
          <a:lstStyle/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0034" y="1500174"/>
            <a:ext cx="8186766" cy="4625991"/>
          </a:xfrm>
        </p:spPr>
        <p:txBody>
          <a:bodyPr vert="eaVert"/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/>
              <a:t>15. 12. 2013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/>
              <a:t>‹#›</a:t>
            </a:fld>
            <a:endParaRPr lang="cs-CZ"/>
          </a:p>
        </p:txBody>
      </p:sp>
      <p:grpSp>
        <p:nvGrpSpPr>
          <p:cNvPr id="7" name="Group 12"/>
          <p:cNvGrpSpPr/>
          <p:nvPr/>
        </p:nvGrpSpPr>
        <p:grpSpPr>
          <a:xfrm>
            <a:off x="0" y="1357298"/>
            <a:ext cx="9144000" cy="60580"/>
            <a:chOff x="0" y="1142984"/>
            <a:chExt cx="9144000" cy="60580"/>
          </a:xfrm>
        </p:grpSpPr>
        <p:sp>
          <p:nvSpPr>
            <p:cNvPr id="8" name="Rectangle 7"/>
            <p:cNvSpPr/>
            <p:nvPr userDrawn="1"/>
          </p:nvSpPr>
          <p:spPr>
            <a:xfrm flipH="1">
              <a:off x="0" y="1142984"/>
              <a:ext cx="9144000" cy="6056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9" name="Group 8"/>
            <p:cNvGrpSpPr/>
            <p:nvPr/>
          </p:nvGrpSpPr>
          <p:grpSpPr>
            <a:xfrm flipH="1">
              <a:off x="571472" y="1142984"/>
              <a:ext cx="3000396" cy="60580"/>
              <a:chOff x="5429256" y="1214422"/>
              <a:chExt cx="3643338" cy="71438"/>
            </a:xfrm>
          </p:grpSpPr>
          <p:sp>
            <p:nvSpPr>
              <p:cNvPr id="10" name="Rectangle 9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1" name="Rectangle 10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15206" y="274639"/>
            <a:ext cx="1471594" cy="5851525"/>
          </a:xfrm>
        </p:spPr>
        <p:txBody>
          <a:bodyPr vert="eaVert" anchor="b"/>
          <a:lstStyle>
            <a:lvl1pPr algn="l">
              <a:defRPr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686568" cy="5851525"/>
          </a:xfrm>
        </p:spPr>
        <p:txBody>
          <a:bodyPr vert="eaVert"/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/>
              <a:t>15. 12. 2013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/>
              <a:t>‹#›</a:t>
            </a:fld>
            <a:endParaRPr lang="cs-CZ"/>
          </a:p>
        </p:txBody>
      </p:sp>
      <p:grpSp>
        <p:nvGrpSpPr>
          <p:cNvPr id="7" name="Group 6"/>
          <p:cNvGrpSpPr/>
          <p:nvPr/>
        </p:nvGrpSpPr>
        <p:grpSpPr>
          <a:xfrm rot="16200000">
            <a:off x="3740830" y="3395761"/>
            <a:ext cx="6865200" cy="59324"/>
            <a:chOff x="0" y="1214422"/>
            <a:chExt cx="9144000" cy="71438"/>
          </a:xfrm>
        </p:grpSpPr>
        <p:sp>
          <p:nvSpPr>
            <p:cNvPr id="8" name="Rectangle 7"/>
            <p:cNvSpPr/>
            <p:nvPr userDrawn="1"/>
          </p:nvSpPr>
          <p:spPr>
            <a:xfrm>
              <a:off x="0" y="1214422"/>
              <a:ext cx="9144000" cy="71414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9" name="Group 8"/>
            <p:cNvGrpSpPr/>
            <p:nvPr/>
          </p:nvGrpSpPr>
          <p:grpSpPr>
            <a:xfrm>
              <a:off x="5857884" y="1214422"/>
              <a:ext cx="3000396" cy="71438"/>
              <a:chOff x="5429256" y="1214422"/>
              <a:chExt cx="3643338" cy="71438"/>
            </a:xfrm>
          </p:grpSpPr>
          <p:sp>
            <p:nvSpPr>
              <p:cNvPr id="10" name="Rectangle 9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1" name="Rectangle 10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Úvodní snímek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0100" y="3571876"/>
            <a:ext cx="7000924" cy="1071570"/>
          </a:xfrm>
          <a:noFill/>
        </p:spPr>
        <p:txBody>
          <a:bodyPr/>
          <a:lstStyle>
            <a:lvl1pPr marL="0" indent="0" algn="ctr">
              <a:buNone/>
              <a:defRPr sz="28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altLang="ko-KR" smtClean="0"/>
              <a:t>Kliknutím lze upravit styl předlohy.</a:t>
            </a:r>
            <a:endParaRPr lang="ko-KR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357158" y="1643050"/>
            <a:ext cx="8215370" cy="1571636"/>
          </a:xfrm>
        </p:spPr>
        <p:txBody>
          <a:bodyPr anchor="b"/>
          <a:lstStyle>
            <a:lvl1pPr algn="ctr">
              <a:defRPr b="0">
                <a:solidFill>
                  <a:schemeClr val="bg1"/>
                </a:solidFill>
                <a:effectLst>
                  <a:glow rad="101600">
                    <a:schemeClr val="tx2"/>
                  </a:glow>
                </a:effectLst>
              </a:defRPr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grpSp>
        <p:nvGrpSpPr>
          <p:cNvPr id="2" name="Group 13"/>
          <p:cNvGrpSpPr/>
          <p:nvPr/>
        </p:nvGrpSpPr>
        <p:grpSpPr>
          <a:xfrm>
            <a:off x="-256" y="3286124"/>
            <a:ext cx="9144000" cy="150516"/>
            <a:chOff x="-256" y="3286124"/>
            <a:chExt cx="9144000" cy="150516"/>
          </a:xfrm>
        </p:grpSpPr>
        <p:sp>
          <p:nvSpPr>
            <p:cNvPr id="16" name="Rectangle 15"/>
            <p:cNvSpPr/>
            <p:nvPr userDrawn="1"/>
          </p:nvSpPr>
          <p:spPr>
            <a:xfrm>
              <a:off x="-256" y="3286124"/>
              <a:ext cx="9144000" cy="15040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7" name="Group 12"/>
            <p:cNvGrpSpPr/>
            <p:nvPr/>
          </p:nvGrpSpPr>
          <p:grpSpPr>
            <a:xfrm>
              <a:off x="5214942" y="3286124"/>
              <a:ext cx="3285830" cy="150516"/>
              <a:chOff x="5214942" y="3286124"/>
              <a:chExt cx="3285830" cy="150516"/>
            </a:xfrm>
          </p:grpSpPr>
          <p:sp>
            <p:nvSpPr>
              <p:cNvPr id="18" name="Rectangle 17"/>
              <p:cNvSpPr/>
              <p:nvPr userDrawn="1"/>
            </p:nvSpPr>
            <p:spPr>
              <a:xfrm>
                <a:off x="6310006" y="3286182"/>
                <a:ext cx="1095383" cy="15045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9" name="Rectangle 18"/>
              <p:cNvSpPr/>
              <p:nvPr userDrawn="1"/>
            </p:nvSpPr>
            <p:spPr>
              <a:xfrm>
                <a:off x="7405389" y="3286182"/>
                <a:ext cx="1095383" cy="15045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20" name="Rectangle 19"/>
              <p:cNvSpPr/>
              <p:nvPr userDrawn="1"/>
            </p:nvSpPr>
            <p:spPr>
              <a:xfrm>
                <a:off x="5214942" y="3286124"/>
                <a:ext cx="1095383" cy="15045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11756987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00034" y="71414"/>
            <a:ext cx="8160978" cy="1285882"/>
          </a:xfrm>
        </p:spPr>
        <p:txBody>
          <a:bodyPr anchor="ctr"/>
          <a:lstStyle/>
          <a:p>
            <a:r>
              <a:rPr lang="en-US" altLang="ko-KR" smtClean="0"/>
              <a:t>Click to edit</a:t>
            </a:r>
            <a:r>
              <a:rPr lang="ko-KR" altLang="en-US" dirty="0" smtClean="0"/>
              <a:t> </a:t>
            </a:r>
            <a:r>
              <a:rPr lang="en-US" altLang="ko-KR" smtClean="0"/>
              <a:t>Master title style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034" y="1571612"/>
            <a:ext cx="8186766" cy="4714908"/>
          </a:xfrm>
        </p:spPr>
        <p:txBody>
          <a:bodyPr/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7" name="Group 12"/>
          <p:cNvGrpSpPr/>
          <p:nvPr/>
        </p:nvGrpSpPr>
        <p:grpSpPr>
          <a:xfrm rot="10800000">
            <a:off x="32" y="1427296"/>
            <a:ext cx="9144000" cy="72877"/>
            <a:chOff x="-64" y="4357694"/>
            <a:chExt cx="9144000" cy="124636"/>
          </a:xfrm>
        </p:grpSpPr>
        <p:sp>
          <p:nvSpPr>
            <p:cNvPr id="14" name="Rectangle 13"/>
            <p:cNvSpPr/>
            <p:nvPr userDrawn="1"/>
          </p:nvSpPr>
          <p:spPr>
            <a:xfrm rot="10800000">
              <a:off x="-64" y="4357790"/>
              <a:ext cx="9144000" cy="12454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8" name="Group 14"/>
            <p:cNvGrpSpPr/>
            <p:nvPr/>
          </p:nvGrpSpPr>
          <p:grpSpPr>
            <a:xfrm rot="10800000">
              <a:off x="642908" y="4357694"/>
              <a:ext cx="3286149" cy="124588"/>
              <a:chOff x="5429256" y="1214422"/>
              <a:chExt cx="3643338" cy="71438"/>
            </a:xfrm>
          </p:grpSpPr>
          <p:sp>
            <p:nvSpPr>
              <p:cNvPr id="16" name="Rectangle 15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7" name="Rectangle 16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8" name="Rectangle 17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26250831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2910" y="4500570"/>
            <a:ext cx="792324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2910" y="3357562"/>
            <a:ext cx="4857784" cy="83502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9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9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9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9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7" name="Group 12"/>
          <p:cNvGrpSpPr/>
          <p:nvPr/>
        </p:nvGrpSpPr>
        <p:grpSpPr>
          <a:xfrm rot="10800000" flipH="1">
            <a:off x="-128" y="4214818"/>
            <a:ext cx="9144000" cy="150516"/>
            <a:chOff x="-64" y="4357694"/>
            <a:chExt cx="9144000" cy="124636"/>
          </a:xfrm>
        </p:grpSpPr>
        <p:sp>
          <p:nvSpPr>
            <p:cNvPr id="15" name="Rectangle 14"/>
            <p:cNvSpPr/>
            <p:nvPr userDrawn="1"/>
          </p:nvSpPr>
          <p:spPr>
            <a:xfrm rot="10800000">
              <a:off x="-64" y="4357790"/>
              <a:ext cx="9144000" cy="12454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8" name="Group 15"/>
            <p:cNvGrpSpPr/>
            <p:nvPr/>
          </p:nvGrpSpPr>
          <p:grpSpPr>
            <a:xfrm rot="10800000">
              <a:off x="642908" y="4357694"/>
              <a:ext cx="3286149" cy="124588"/>
              <a:chOff x="5429256" y="1214422"/>
              <a:chExt cx="3643338" cy="71438"/>
            </a:xfrm>
          </p:grpSpPr>
          <p:sp>
            <p:nvSpPr>
              <p:cNvPr id="17" name="Rectangle 16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8" name="Rectangle 17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9" name="Rectangle 18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94137552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7218" y="214290"/>
            <a:ext cx="8160978" cy="1214446"/>
          </a:xfrm>
        </p:spPr>
        <p:txBody>
          <a:bodyPr/>
          <a:lstStyle/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42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42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8" name="Group 7"/>
          <p:cNvGrpSpPr/>
          <p:nvPr/>
        </p:nvGrpSpPr>
        <p:grpSpPr>
          <a:xfrm rot="10800000">
            <a:off x="32" y="1480979"/>
            <a:ext cx="9144000" cy="72877"/>
            <a:chOff x="-64" y="4357694"/>
            <a:chExt cx="9144000" cy="124636"/>
          </a:xfrm>
        </p:grpSpPr>
        <p:sp>
          <p:nvSpPr>
            <p:cNvPr id="9" name="Rectangle 8"/>
            <p:cNvSpPr/>
            <p:nvPr userDrawn="1"/>
          </p:nvSpPr>
          <p:spPr>
            <a:xfrm rot="10800000">
              <a:off x="-64" y="4357790"/>
              <a:ext cx="9144000" cy="12454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10" name="Group 9"/>
            <p:cNvGrpSpPr/>
            <p:nvPr/>
          </p:nvGrpSpPr>
          <p:grpSpPr>
            <a:xfrm rot="10800000">
              <a:off x="642908" y="4357694"/>
              <a:ext cx="3286149" cy="124588"/>
              <a:chOff x="5429256" y="1214422"/>
              <a:chExt cx="3643338" cy="71438"/>
            </a:xfrm>
          </p:grpSpPr>
          <p:sp>
            <p:nvSpPr>
              <p:cNvPr id="11" name="Rectangle 10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3" name="Rectangle 12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62356710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 rot="10800000">
            <a:off x="32" y="1285861"/>
            <a:ext cx="9144000" cy="72877"/>
            <a:chOff x="-64" y="4357694"/>
            <a:chExt cx="9144000" cy="124636"/>
          </a:xfrm>
        </p:grpSpPr>
        <p:sp>
          <p:nvSpPr>
            <p:cNvPr id="11" name="Rectangle 10"/>
            <p:cNvSpPr/>
            <p:nvPr userDrawn="1"/>
          </p:nvSpPr>
          <p:spPr>
            <a:xfrm rot="10800000">
              <a:off x="-64" y="4357790"/>
              <a:ext cx="9144000" cy="12454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12" name="Group 11"/>
            <p:cNvGrpSpPr/>
            <p:nvPr/>
          </p:nvGrpSpPr>
          <p:grpSpPr>
            <a:xfrm rot="10800000">
              <a:off x="642908" y="4357694"/>
              <a:ext cx="3286149" cy="124588"/>
              <a:chOff x="5429256" y="1214422"/>
              <a:chExt cx="3643338" cy="71438"/>
            </a:xfrm>
          </p:grpSpPr>
          <p:sp>
            <p:nvSpPr>
              <p:cNvPr id="13" name="Rectangle 12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4" name="Rectangle 13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5" name="Rectangle 14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7218" y="214290"/>
            <a:ext cx="8160978" cy="1000132"/>
          </a:xfrm>
        </p:spPr>
        <p:txBody>
          <a:bodyPr/>
          <a:lstStyle>
            <a:lvl1pPr>
              <a:defRPr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428736"/>
            <a:ext cx="4042800" cy="639762"/>
          </a:xfrm>
        </p:spPr>
        <p:txBody>
          <a:bodyPr anchor="b"/>
          <a:lstStyle>
            <a:lvl1pPr marL="0" indent="0">
              <a:buFontTx/>
              <a:buNone/>
              <a:defRPr sz="2400" b="1"/>
            </a:lvl1pPr>
            <a:lvl2pPr marL="457200" indent="0">
              <a:buFontTx/>
              <a:buNone/>
              <a:defRPr sz="2000" b="1"/>
            </a:lvl2pPr>
            <a:lvl3pPr marL="914400" indent="0">
              <a:buFontTx/>
              <a:buNone/>
              <a:defRPr sz="1800" b="1"/>
            </a:lvl3pPr>
            <a:lvl4pPr marL="1371600" indent="0">
              <a:buFontTx/>
              <a:buNone/>
              <a:defRPr sz="1600" b="1"/>
            </a:lvl4pPr>
            <a:lvl5pPr marL="1828800" indent="0">
              <a:buFontTx/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28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3438" y="1428736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28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615177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7218" y="142852"/>
            <a:ext cx="8160978" cy="1143008"/>
          </a:xfrm>
        </p:spPr>
        <p:txBody>
          <a:bodyPr/>
          <a:lstStyle/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6" name="Group 11"/>
          <p:cNvGrpSpPr/>
          <p:nvPr/>
        </p:nvGrpSpPr>
        <p:grpSpPr>
          <a:xfrm>
            <a:off x="32" y="1355859"/>
            <a:ext cx="9144000" cy="72877"/>
            <a:chOff x="32" y="1142985"/>
            <a:chExt cx="9144000" cy="72877"/>
          </a:xfrm>
        </p:grpSpPr>
        <p:sp>
          <p:nvSpPr>
            <p:cNvPr id="7" name="Rectangle 6"/>
            <p:cNvSpPr/>
            <p:nvPr/>
          </p:nvSpPr>
          <p:spPr>
            <a:xfrm flipH="1">
              <a:off x="32" y="1142985"/>
              <a:ext cx="9144000" cy="72821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8" name="Group 7"/>
            <p:cNvGrpSpPr/>
            <p:nvPr/>
          </p:nvGrpSpPr>
          <p:grpSpPr>
            <a:xfrm flipH="1">
              <a:off x="571472" y="1143013"/>
              <a:ext cx="3286149" cy="72849"/>
              <a:chOff x="5429256" y="1214422"/>
              <a:chExt cx="3643338" cy="71438"/>
            </a:xfrm>
          </p:grpSpPr>
          <p:sp>
            <p:nvSpPr>
              <p:cNvPr id="9" name="Rectangle 8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0" name="Rectangle 9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1" name="Rectangle 10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04760761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0" y="0"/>
            <a:ext cx="9144000" cy="142876"/>
            <a:chOff x="0" y="1214422"/>
            <a:chExt cx="9144000" cy="71438"/>
          </a:xfrm>
        </p:grpSpPr>
        <p:sp>
          <p:nvSpPr>
            <p:cNvPr id="6" name="Rectangle 5"/>
            <p:cNvSpPr/>
            <p:nvPr userDrawn="1"/>
          </p:nvSpPr>
          <p:spPr>
            <a:xfrm>
              <a:off x="0" y="1214422"/>
              <a:ext cx="9144000" cy="71414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7" name="Group 6"/>
            <p:cNvGrpSpPr/>
            <p:nvPr/>
          </p:nvGrpSpPr>
          <p:grpSpPr>
            <a:xfrm>
              <a:off x="5857884" y="1214422"/>
              <a:ext cx="3000396" cy="71438"/>
              <a:chOff x="5429256" y="1214422"/>
              <a:chExt cx="3643338" cy="71438"/>
            </a:xfrm>
          </p:grpSpPr>
          <p:sp>
            <p:nvSpPr>
              <p:cNvPr id="8" name="Rectangle 7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9" name="Rectangle 8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0" name="Rectangle 9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31376122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258204" cy="869934"/>
          </a:xfrm>
        </p:spPr>
        <p:txBody>
          <a:bodyPr anchor="b"/>
          <a:lstStyle>
            <a:lvl1pPr algn="l">
              <a:defRPr sz="2800" b="1"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361160"/>
            <a:ext cx="5111750" cy="4765005"/>
          </a:xfrm>
        </p:spPr>
        <p:txBody>
          <a:bodyPr/>
          <a:lstStyle>
            <a:lvl1pPr>
              <a:defRPr sz="28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357299"/>
            <a:ext cx="3008313" cy="476886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8" name="Group 13"/>
          <p:cNvGrpSpPr/>
          <p:nvPr/>
        </p:nvGrpSpPr>
        <p:grpSpPr>
          <a:xfrm>
            <a:off x="32" y="1142985"/>
            <a:ext cx="9144000" cy="72877"/>
            <a:chOff x="32" y="1142985"/>
            <a:chExt cx="9144000" cy="72877"/>
          </a:xfrm>
        </p:grpSpPr>
        <p:sp>
          <p:nvSpPr>
            <p:cNvPr id="9" name="Rectangle 8"/>
            <p:cNvSpPr/>
            <p:nvPr userDrawn="1"/>
          </p:nvSpPr>
          <p:spPr>
            <a:xfrm flipH="1">
              <a:off x="32" y="1142985"/>
              <a:ext cx="9144000" cy="72821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10" name="Group 9"/>
            <p:cNvGrpSpPr/>
            <p:nvPr/>
          </p:nvGrpSpPr>
          <p:grpSpPr>
            <a:xfrm flipH="1">
              <a:off x="571472" y="1143013"/>
              <a:ext cx="3286149" cy="72849"/>
              <a:chOff x="5429256" y="1214422"/>
              <a:chExt cx="3643338" cy="71438"/>
            </a:xfrm>
          </p:grpSpPr>
          <p:sp>
            <p:nvSpPr>
              <p:cNvPr id="11" name="Rectangle 10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3" name="Rectangle 12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72384667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solidFill>
            <a:schemeClr val="accent1">
              <a:shade val="75000"/>
            </a:schemeClr>
          </a:solidFill>
          <a:ln w="12700" cap="sq" cmpd="sng" algn="ctr">
            <a:noFill/>
            <a:prstDash val="solid"/>
          </a:ln>
          <a:scene3d>
            <a:camera prst="perspectiveFront" fov="0">
              <a:rot lat="0" lon="0" rev="0"/>
            </a:camera>
            <a:lightRig rig="contrasting" dir="b"/>
          </a:scene3d>
          <a:sp3d contourW="12700" prstMaterial="softEdge">
            <a:bevelT prst="cross"/>
            <a:contourClr>
              <a:schemeClr val="bg1"/>
            </a:contourClr>
          </a:sp3d>
        </p:spPr>
        <p:style>
          <a:lnRef idx="1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altLang="ko-KR" smtClean="0"/>
              <a:t>Kliknutím na ikonu přidáte obrázek.</a:t>
            </a:r>
            <a:endParaRPr lang="ko-KR" alt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 useBgFill="1"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noFill/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grpSp>
        <p:nvGrpSpPr>
          <p:cNvPr id="8" name="Group 7"/>
          <p:cNvGrpSpPr/>
          <p:nvPr/>
        </p:nvGrpSpPr>
        <p:grpSpPr>
          <a:xfrm>
            <a:off x="0" y="0"/>
            <a:ext cx="9144000" cy="142876"/>
            <a:chOff x="0" y="1214422"/>
            <a:chExt cx="9144000" cy="71438"/>
          </a:xfrm>
        </p:grpSpPr>
        <p:sp>
          <p:nvSpPr>
            <p:cNvPr id="9" name="Rectangle 8"/>
            <p:cNvSpPr/>
            <p:nvPr userDrawn="1"/>
          </p:nvSpPr>
          <p:spPr>
            <a:xfrm>
              <a:off x="0" y="1214422"/>
              <a:ext cx="9144000" cy="71414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10" name="Group 9"/>
            <p:cNvGrpSpPr/>
            <p:nvPr/>
          </p:nvGrpSpPr>
          <p:grpSpPr>
            <a:xfrm>
              <a:off x="5857884" y="1214422"/>
              <a:ext cx="3000396" cy="71438"/>
              <a:chOff x="5429256" y="1214422"/>
              <a:chExt cx="3643338" cy="71438"/>
            </a:xfrm>
          </p:grpSpPr>
          <p:sp>
            <p:nvSpPr>
              <p:cNvPr id="11" name="Rectangle 10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3" name="Rectangle 12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18968217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7218" y="71414"/>
            <a:ext cx="8160978" cy="1214446"/>
          </a:xfrm>
        </p:spPr>
        <p:txBody>
          <a:bodyPr/>
          <a:lstStyle/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0034" y="1500174"/>
            <a:ext cx="8186766" cy="4625991"/>
          </a:xfrm>
        </p:spPr>
        <p:txBody>
          <a:bodyPr vert="eaVert"/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7" name="Group 12"/>
          <p:cNvGrpSpPr/>
          <p:nvPr/>
        </p:nvGrpSpPr>
        <p:grpSpPr>
          <a:xfrm>
            <a:off x="0" y="1357298"/>
            <a:ext cx="9144000" cy="60580"/>
            <a:chOff x="0" y="1142984"/>
            <a:chExt cx="9144000" cy="60580"/>
          </a:xfrm>
        </p:grpSpPr>
        <p:sp>
          <p:nvSpPr>
            <p:cNvPr id="8" name="Rectangle 7"/>
            <p:cNvSpPr/>
            <p:nvPr userDrawn="1"/>
          </p:nvSpPr>
          <p:spPr>
            <a:xfrm flipH="1">
              <a:off x="0" y="1142984"/>
              <a:ext cx="9144000" cy="6056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9" name="Group 8"/>
            <p:cNvGrpSpPr/>
            <p:nvPr/>
          </p:nvGrpSpPr>
          <p:grpSpPr>
            <a:xfrm flipH="1">
              <a:off x="571472" y="1142984"/>
              <a:ext cx="3000396" cy="60580"/>
              <a:chOff x="5429256" y="1214422"/>
              <a:chExt cx="3643338" cy="71438"/>
            </a:xfrm>
          </p:grpSpPr>
          <p:sp>
            <p:nvSpPr>
              <p:cNvPr id="10" name="Rectangle 9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1" name="Rectangle 10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04300098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15206" y="274639"/>
            <a:ext cx="1471594" cy="5851525"/>
          </a:xfrm>
        </p:spPr>
        <p:txBody>
          <a:bodyPr vert="eaVert" anchor="b"/>
          <a:lstStyle>
            <a:lvl1pPr algn="l">
              <a:defRPr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686568" cy="5851525"/>
          </a:xfrm>
        </p:spPr>
        <p:txBody>
          <a:bodyPr vert="eaVert"/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7" name="Group 6"/>
          <p:cNvGrpSpPr/>
          <p:nvPr/>
        </p:nvGrpSpPr>
        <p:grpSpPr>
          <a:xfrm rot="16200000">
            <a:off x="3740830" y="3395761"/>
            <a:ext cx="6865200" cy="59324"/>
            <a:chOff x="0" y="1214422"/>
            <a:chExt cx="9144000" cy="71438"/>
          </a:xfrm>
        </p:grpSpPr>
        <p:sp>
          <p:nvSpPr>
            <p:cNvPr id="8" name="Rectangle 7"/>
            <p:cNvSpPr/>
            <p:nvPr userDrawn="1"/>
          </p:nvSpPr>
          <p:spPr>
            <a:xfrm>
              <a:off x="0" y="1214422"/>
              <a:ext cx="9144000" cy="71414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9" name="Group 8"/>
            <p:cNvGrpSpPr/>
            <p:nvPr/>
          </p:nvGrpSpPr>
          <p:grpSpPr>
            <a:xfrm>
              <a:off x="5857884" y="1214422"/>
              <a:ext cx="3000396" cy="71438"/>
              <a:chOff x="5429256" y="1214422"/>
              <a:chExt cx="3643338" cy="71438"/>
            </a:xfrm>
          </p:grpSpPr>
          <p:sp>
            <p:nvSpPr>
              <p:cNvPr id="10" name="Rectangle 9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1" name="Rectangle 10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08901252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Úvodní snímek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0100" y="3571876"/>
            <a:ext cx="7000924" cy="1071570"/>
          </a:xfrm>
          <a:noFill/>
        </p:spPr>
        <p:txBody>
          <a:bodyPr/>
          <a:lstStyle>
            <a:lvl1pPr marL="0" indent="0" algn="ctr">
              <a:buNone/>
              <a:defRPr sz="28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altLang="ko-KR" smtClean="0"/>
              <a:t>Kliknutím lze upravit styl předlohy.</a:t>
            </a:r>
            <a:endParaRPr lang="ko-KR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prstClr val="black"/>
                </a:solidFill>
              </a:rPr>
              <a:pPr/>
              <a:t>15. 12. 2013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357158" y="1643050"/>
            <a:ext cx="8215370" cy="1571636"/>
          </a:xfrm>
        </p:spPr>
        <p:txBody>
          <a:bodyPr anchor="b"/>
          <a:lstStyle>
            <a:lvl1pPr algn="ctr">
              <a:defRPr b="0">
                <a:solidFill>
                  <a:schemeClr val="bg1"/>
                </a:solidFill>
                <a:effectLst>
                  <a:glow rad="101600">
                    <a:schemeClr val="tx2"/>
                  </a:glow>
                </a:effectLst>
              </a:defRPr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grpSp>
        <p:nvGrpSpPr>
          <p:cNvPr id="2" name="Group 13"/>
          <p:cNvGrpSpPr/>
          <p:nvPr/>
        </p:nvGrpSpPr>
        <p:grpSpPr>
          <a:xfrm>
            <a:off x="-256" y="3286124"/>
            <a:ext cx="9144000" cy="150516"/>
            <a:chOff x="-256" y="3286124"/>
            <a:chExt cx="9144000" cy="150516"/>
          </a:xfrm>
        </p:grpSpPr>
        <p:sp>
          <p:nvSpPr>
            <p:cNvPr id="16" name="Rectangle 15"/>
            <p:cNvSpPr/>
            <p:nvPr userDrawn="1"/>
          </p:nvSpPr>
          <p:spPr>
            <a:xfrm>
              <a:off x="-256" y="3286124"/>
              <a:ext cx="9144000" cy="15040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7" name="Group 12"/>
            <p:cNvGrpSpPr/>
            <p:nvPr/>
          </p:nvGrpSpPr>
          <p:grpSpPr>
            <a:xfrm>
              <a:off x="5214942" y="3286124"/>
              <a:ext cx="3285830" cy="150516"/>
              <a:chOff x="5214942" y="3286124"/>
              <a:chExt cx="3285830" cy="150516"/>
            </a:xfrm>
          </p:grpSpPr>
          <p:sp>
            <p:nvSpPr>
              <p:cNvPr id="18" name="Rectangle 17"/>
              <p:cNvSpPr/>
              <p:nvPr userDrawn="1"/>
            </p:nvSpPr>
            <p:spPr>
              <a:xfrm>
                <a:off x="6310006" y="3286182"/>
                <a:ext cx="1095383" cy="15045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9" name="Rectangle 18"/>
              <p:cNvSpPr/>
              <p:nvPr userDrawn="1"/>
            </p:nvSpPr>
            <p:spPr>
              <a:xfrm>
                <a:off x="7405389" y="3286182"/>
                <a:ext cx="1095383" cy="15045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0" name="Rectangle 19"/>
              <p:cNvSpPr/>
              <p:nvPr userDrawn="1"/>
            </p:nvSpPr>
            <p:spPr>
              <a:xfrm>
                <a:off x="5214942" y="3286124"/>
                <a:ext cx="1095383" cy="15045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22810960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00034" y="71414"/>
            <a:ext cx="8160978" cy="1285882"/>
          </a:xfrm>
        </p:spPr>
        <p:txBody>
          <a:bodyPr anchor="ctr"/>
          <a:lstStyle/>
          <a:p>
            <a:r>
              <a:rPr lang="en-US" altLang="ko-KR" smtClean="0"/>
              <a:t>Click to edit</a:t>
            </a:r>
            <a:r>
              <a:rPr lang="ko-KR" altLang="en-US" dirty="0" smtClean="0"/>
              <a:t> </a:t>
            </a:r>
            <a:r>
              <a:rPr lang="en-US" altLang="ko-KR" smtClean="0"/>
              <a:t>Master title style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034" y="1571612"/>
            <a:ext cx="8186766" cy="4714908"/>
          </a:xfrm>
        </p:spPr>
        <p:txBody>
          <a:bodyPr/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prstClr val="black"/>
                </a:solidFill>
              </a:rPr>
              <a:pPr/>
              <a:t>15. 12. 2013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  <p:grpSp>
        <p:nvGrpSpPr>
          <p:cNvPr id="7" name="Group 12"/>
          <p:cNvGrpSpPr/>
          <p:nvPr/>
        </p:nvGrpSpPr>
        <p:grpSpPr>
          <a:xfrm rot="10800000">
            <a:off x="32" y="1427296"/>
            <a:ext cx="9144000" cy="72877"/>
            <a:chOff x="-64" y="4357694"/>
            <a:chExt cx="9144000" cy="124636"/>
          </a:xfrm>
        </p:grpSpPr>
        <p:sp>
          <p:nvSpPr>
            <p:cNvPr id="14" name="Rectangle 13"/>
            <p:cNvSpPr/>
            <p:nvPr userDrawn="1"/>
          </p:nvSpPr>
          <p:spPr>
            <a:xfrm rot="10800000">
              <a:off x="-64" y="4357790"/>
              <a:ext cx="9144000" cy="12454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8" name="Group 14"/>
            <p:cNvGrpSpPr/>
            <p:nvPr/>
          </p:nvGrpSpPr>
          <p:grpSpPr>
            <a:xfrm rot="10800000">
              <a:off x="642908" y="4357694"/>
              <a:ext cx="3286149" cy="124588"/>
              <a:chOff x="5429256" y="1214422"/>
              <a:chExt cx="3643338" cy="71438"/>
            </a:xfrm>
          </p:grpSpPr>
          <p:sp>
            <p:nvSpPr>
              <p:cNvPr id="16" name="Rectangle 15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7" name="Rectangle 16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8" name="Rectangle 17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7376783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2910" y="4500570"/>
            <a:ext cx="792324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2910" y="3357562"/>
            <a:ext cx="4857784" cy="83502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9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9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9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9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prstClr val="black"/>
                </a:solidFill>
              </a:rPr>
              <a:pPr/>
              <a:t>15. 12. 2013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  <p:grpSp>
        <p:nvGrpSpPr>
          <p:cNvPr id="7" name="Group 12"/>
          <p:cNvGrpSpPr/>
          <p:nvPr/>
        </p:nvGrpSpPr>
        <p:grpSpPr>
          <a:xfrm rot="10800000" flipH="1">
            <a:off x="-128" y="4214818"/>
            <a:ext cx="9144000" cy="150516"/>
            <a:chOff x="-64" y="4357694"/>
            <a:chExt cx="9144000" cy="124636"/>
          </a:xfrm>
        </p:grpSpPr>
        <p:sp>
          <p:nvSpPr>
            <p:cNvPr id="15" name="Rectangle 14"/>
            <p:cNvSpPr/>
            <p:nvPr userDrawn="1"/>
          </p:nvSpPr>
          <p:spPr>
            <a:xfrm rot="10800000">
              <a:off x="-64" y="4357790"/>
              <a:ext cx="9144000" cy="12454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8" name="Group 15"/>
            <p:cNvGrpSpPr/>
            <p:nvPr/>
          </p:nvGrpSpPr>
          <p:grpSpPr>
            <a:xfrm rot="10800000">
              <a:off x="642908" y="4357694"/>
              <a:ext cx="3286149" cy="124588"/>
              <a:chOff x="5429256" y="1214422"/>
              <a:chExt cx="3643338" cy="71438"/>
            </a:xfrm>
          </p:grpSpPr>
          <p:sp>
            <p:nvSpPr>
              <p:cNvPr id="17" name="Rectangle 16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8" name="Rectangle 17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9" name="Rectangle 18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73872751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7218" y="214290"/>
            <a:ext cx="8160978" cy="1214446"/>
          </a:xfrm>
        </p:spPr>
        <p:txBody>
          <a:bodyPr/>
          <a:lstStyle/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42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42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prstClr val="black"/>
                </a:solidFill>
              </a:rPr>
              <a:pPr/>
              <a:t>15. 12. 2013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  <p:grpSp>
        <p:nvGrpSpPr>
          <p:cNvPr id="8" name="Group 7"/>
          <p:cNvGrpSpPr/>
          <p:nvPr/>
        </p:nvGrpSpPr>
        <p:grpSpPr>
          <a:xfrm rot="10800000">
            <a:off x="32" y="1480979"/>
            <a:ext cx="9144000" cy="72877"/>
            <a:chOff x="-64" y="4357694"/>
            <a:chExt cx="9144000" cy="124636"/>
          </a:xfrm>
        </p:grpSpPr>
        <p:sp>
          <p:nvSpPr>
            <p:cNvPr id="9" name="Rectangle 8"/>
            <p:cNvSpPr/>
            <p:nvPr userDrawn="1"/>
          </p:nvSpPr>
          <p:spPr>
            <a:xfrm rot="10800000">
              <a:off x="-64" y="4357790"/>
              <a:ext cx="9144000" cy="12454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10" name="Group 9"/>
            <p:cNvGrpSpPr/>
            <p:nvPr/>
          </p:nvGrpSpPr>
          <p:grpSpPr>
            <a:xfrm rot="10800000">
              <a:off x="642908" y="4357694"/>
              <a:ext cx="3286149" cy="124588"/>
              <a:chOff x="5429256" y="1214422"/>
              <a:chExt cx="3643338" cy="71438"/>
            </a:xfrm>
          </p:grpSpPr>
          <p:sp>
            <p:nvSpPr>
              <p:cNvPr id="11" name="Rectangle 10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3" name="Rectangle 12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24931067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 rot="10800000">
            <a:off x="32" y="1285861"/>
            <a:ext cx="9144000" cy="72877"/>
            <a:chOff x="-64" y="4357694"/>
            <a:chExt cx="9144000" cy="124636"/>
          </a:xfrm>
        </p:grpSpPr>
        <p:sp>
          <p:nvSpPr>
            <p:cNvPr id="11" name="Rectangle 10"/>
            <p:cNvSpPr/>
            <p:nvPr userDrawn="1"/>
          </p:nvSpPr>
          <p:spPr>
            <a:xfrm rot="10800000">
              <a:off x="-64" y="4357790"/>
              <a:ext cx="9144000" cy="12454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12" name="Group 11"/>
            <p:cNvGrpSpPr/>
            <p:nvPr/>
          </p:nvGrpSpPr>
          <p:grpSpPr>
            <a:xfrm rot="10800000">
              <a:off x="642908" y="4357694"/>
              <a:ext cx="3286149" cy="124588"/>
              <a:chOff x="5429256" y="1214422"/>
              <a:chExt cx="3643338" cy="71438"/>
            </a:xfrm>
          </p:grpSpPr>
          <p:sp>
            <p:nvSpPr>
              <p:cNvPr id="13" name="Rectangle 12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4" name="Rectangle 13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5" name="Rectangle 14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7218" y="214290"/>
            <a:ext cx="8160978" cy="1000132"/>
          </a:xfrm>
        </p:spPr>
        <p:txBody>
          <a:bodyPr/>
          <a:lstStyle>
            <a:lvl1pPr>
              <a:defRPr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428736"/>
            <a:ext cx="4042800" cy="639762"/>
          </a:xfrm>
        </p:spPr>
        <p:txBody>
          <a:bodyPr anchor="b"/>
          <a:lstStyle>
            <a:lvl1pPr marL="0" indent="0">
              <a:buFontTx/>
              <a:buNone/>
              <a:defRPr sz="2400" b="1"/>
            </a:lvl1pPr>
            <a:lvl2pPr marL="457200" indent="0">
              <a:buFontTx/>
              <a:buNone/>
              <a:defRPr sz="2000" b="1"/>
            </a:lvl2pPr>
            <a:lvl3pPr marL="914400" indent="0">
              <a:buFontTx/>
              <a:buNone/>
              <a:defRPr sz="1800" b="1"/>
            </a:lvl3pPr>
            <a:lvl4pPr marL="1371600" indent="0">
              <a:buFontTx/>
              <a:buNone/>
              <a:defRPr sz="1600" b="1"/>
            </a:lvl4pPr>
            <a:lvl5pPr marL="1828800" indent="0">
              <a:buFontTx/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28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3438" y="1428736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28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prstClr val="black"/>
                </a:solidFill>
              </a:rPr>
              <a:pPr/>
              <a:t>15. 12. 2013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170153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7218" y="142852"/>
            <a:ext cx="8160978" cy="1143008"/>
          </a:xfrm>
        </p:spPr>
        <p:txBody>
          <a:bodyPr/>
          <a:lstStyle/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prstClr val="black"/>
                </a:solidFill>
              </a:rPr>
              <a:pPr/>
              <a:t>15. 12. 2013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  <p:grpSp>
        <p:nvGrpSpPr>
          <p:cNvPr id="6" name="Group 11"/>
          <p:cNvGrpSpPr/>
          <p:nvPr/>
        </p:nvGrpSpPr>
        <p:grpSpPr>
          <a:xfrm>
            <a:off x="32" y="1355859"/>
            <a:ext cx="9144000" cy="72877"/>
            <a:chOff x="32" y="1142985"/>
            <a:chExt cx="9144000" cy="72877"/>
          </a:xfrm>
        </p:grpSpPr>
        <p:sp>
          <p:nvSpPr>
            <p:cNvPr id="7" name="Rectangle 6"/>
            <p:cNvSpPr/>
            <p:nvPr/>
          </p:nvSpPr>
          <p:spPr>
            <a:xfrm flipH="1">
              <a:off x="32" y="1142985"/>
              <a:ext cx="9144000" cy="72821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8" name="Group 7"/>
            <p:cNvGrpSpPr/>
            <p:nvPr/>
          </p:nvGrpSpPr>
          <p:grpSpPr>
            <a:xfrm flipH="1">
              <a:off x="571472" y="1143013"/>
              <a:ext cx="3286149" cy="72849"/>
              <a:chOff x="5429256" y="1214422"/>
              <a:chExt cx="3643338" cy="71438"/>
            </a:xfrm>
          </p:grpSpPr>
          <p:sp>
            <p:nvSpPr>
              <p:cNvPr id="9" name="Rectangle 8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0" name="Rectangle 9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1" name="Rectangle 10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38557281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prstClr val="black"/>
                </a:solidFill>
              </a:rPr>
              <a:pPr/>
              <a:t>15. 12. 2013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0" y="0"/>
            <a:ext cx="9144000" cy="142876"/>
            <a:chOff x="0" y="1214422"/>
            <a:chExt cx="9144000" cy="71438"/>
          </a:xfrm>
        </p:grpSpPr>
        <p:sp>
          <p:nvSpPr>
            <p:cNvPr id="6" name="Rectangle 5"/>
            <p:cNvSpPr/>
            <p:nvPr userDrawn="1"/>
          </p:nvSpPr>
          <p:spPr>
            <a:xfrm>
              <a:off x="0" y="1214422"/>
              <a:ext cx="9144000" cy="71414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7" name="Group 6"/>
            <p:cNvGrpSpPr/>
            <p:nvPr/>
          </p:nvGrpSpPr>
          <p:grpSpPr>
            <a:xfrm>
              <a:off x="5857884" y="1214422"/>
              <a:ext cx="3000396" cy="71438"/>
              <a:chOff x="5429256" y="1214422"/>
              <a:chExt cx="3643338" cy="71438"/>
            </a:xfrm>
          </p:grpSpPr>
          <p:sp>
            <p:nvSpPr>
              <p:cNvPr id="8" name="Rectangle 7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9" name="Rectangle 8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0" name="Rectangle 9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52889938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258204" cy="869934"/>
          </a:xfrm>
        </p:spPr>
        <p:txBody>
          <a:bodyPr anchor="b"/>
          <a:lstStyle>
            <a:lvl1pPr algn="l">
              <a:defRPr sz="2800" b="1"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361160"/>
            <a:ext cx="5111750" cy="4765005"/>
          </a:xfrm>
        </p:spPr>
        <p:txBody>
          <a:bodyPr/>
          <a:lstStyle>
            <a:lvl1pPr>
              <a:defRPr sz="28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357299"/>
            <a:ext cx="3008313" cy="476886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prstClr val="black"/>
                </a:solidFill>
              </a:rPr>
              <a:pPr/>
              <a:t>15. 12. 2013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  <p:grpSp>
        <p:nvGrpSpPr>
          <p:cNvPr id="8" name="Group 13"/>
          <p:cNvGrpSpPr/>
          <p:nvPr/>
        </p:nvGrpSpPr>
        <p:grpSpPr>
          <a:xfrm>
            <a:off x="32" y="1142985"/>
            <a:ext cx="9144000" cy="72877"/>
            <a:chOff x="32" y="1142985"/>
            <a:chExt cx="9144000" cy="72877"/>
          </a:xfrm>
        </p:grpSpPr>
        <p:sp>
          <p:nvSpPr>
            <p:cNvPr id="9" name="Rectangle 8"/>
            <p:cNvSpPr/>
            <p:nvPr userDrawn="1"/>
          </p:nvSpPr>
          <p:spPr>
            <a:xfrm flipH="1">
              <a:off x="32" y="1142985"/>
              <a:ext cx="9144000" cy="72821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10" name="Group 9"/>
            <p:cNvGrpSpPr/>
            <p:nvPr/>
          </p:nvGrpSpPr>
          <p:grpSpPr>
            <a:xfrm flipH="1">
              <a:off x="571472" y="1143013"/>
              <a:ext cx="3286149" cy="72849"/>
              <a:chOff x="5429256" y="1214422"/>
              <a:chExt cx="3643338" cy="71438"/>
            </a:xfrm>
          </p:grpSpPr>
          <p:sp>
            <p:nvSpPr>
              <p:cNvPr id="11" name="Rectangle 10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3" name="Rectangle 12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32016691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solidFill>
            <a:schemeClr val="accent1">
              <a:shade val="75000"/>
            </a:schemeClr>
          </a:solidFill>
          <a:ln w="12700" cap="sq" cmpd="sng" algn="ctr">
            <a:noFill/>
            <a:prstDash val="solid"/>
          </a:ln>
          <a:scene3d>
            <a:camera prst="perspectiveFront" fov="0">
              <a:rot lat="0" lon="0" rev="0"/>
            </a:camera>
            <a:lightRig rig="contrasting" dir="b"/>
          </a:scene3d>
          <a:sp3d contourW="12700" prstMaterial="softEdge">
            <a:bevelT prst="cross"/>
            <a:contourClr>
              <a:schemeClr val="bg1"/>
            </a:contourClr>
          </a:sp3d>
        </p:spPr>
        <p:style>
          <a:lnRef idx="1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altLang="ko-KR" smtClean="0"/>
              <a:t>Kliknutím na ikonu přidáte obrázek.</a:t>
            </a:r>
            <a:endParaRPr lang="ko-KR" alt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prstClr val="black"/>
                </a:solidFill>
              </a:rPr>
              <a:pPr/>
              <a:t>15. 12. 2013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  <p:sp useBgFill="1"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noFill/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grpSp>
        <p:nvGrpSpPr>
          <p:cNvPr id="8" name="Group 7"/>
          <p:cNvGrpSpPr/>
          <p:nvPr/>
        </p:nvGrpSpPr>
        <p:grpSpPr>
          <a:xfrm>
            <a:off x="0" y="0"/>
            <a:ext cx="9144000" cy="142876"/>
            <a:chOff x="0" y="1214422"/>
            <a:chExt cx="9144000" cy="71438"/>
          </a:xfrm>
        </p:grpSpPr>
        <p:sp>
          <p:nvSpPr>
            <p:cNvPr id="9" name="Rectangle 8"/>
            <p:cNvSpPr/>
            <p:nvPr userDrawn="1"/>
          </p:nvSpPr>
          <p:spPr>
            <a:xfrm>
              <a:off x="0" y="1214422"/>
              <a:ext cx="9144000" cy="71414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10" name="Group 9"/>
            <p:cNvGrpSpPr/>
            <p:nvPr/>
          </p:nvGrpSpPr>
          <p:grpSpPr>
            <a:xfrm>
              <a:off x="5857884" y="1214422"/>
              <a:ext cx="3000396" cy="71438"/>
              <a:chOff x="5429256" y="1214422"/>
              <a:chExt cx="3643338" cy="71438"/>
            </a:xfrm>
          </p:grpSpPr>
          <p:sp>
            <p:nvSpPr>
              <p:cNvPr id="11" name="Rectangle 10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3" name="Rectangle 12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9828424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7218" y="71414"/>
            <a:ext cx="8160978" cy="1214446"/>
          </a:xfrm>
        </p:spPr>
        <p:txBody>
          <a:bodyPr/>
          <a:lstStyle/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0034" y="1500174"/>
            <a:ext cx="8186766" cy="4625991"/>
          </a:xfrm>
        </p:spPr>
        <p:txBody>
          <a:bodyPr vert="eaVert"/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prstClr val="black"/>
                </a:solidFill>
              </a:rPr>
              <a:pPr/>
              <a:t>15. 12. 2013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  <p:grpSp>
        <p:nvGrpSpPr>
          <p:cNvPr id="7" name="Group 12"/>
          <p:cNvGrpSpPr/>
          <p:nvPr/>
        </p:nvGrpSpPr>
        <p:grpSpPr>
          <a:xfrm>
            <a:off x="0" y="1357298"/>
            <a:ext cx="9144000" cy="60580"/>
            <a:chOff x="0" y="1142984"/>
            <a:chExt cx="9144000" cy="60580"/>
          </a:xfrm>
        </p:grpSpPr>
        <p:sp>
          <p:nvSpPr>
            <p:cNvPr id="8" name="Rectangle 7"/>
            <p:cNvSpPr/>
            <p:nvPr userDrawn="1"/>
          </p:nvSpPr>
          <p:spPr>
            <a:xfrm flipH="1">
              <a:off x="0" y="1142984"/>
              <a:ext cx="9144000" cy="6056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9" name="Group 8"/>
            <p:cNvGrpSpPr/>
            <p:nvPr/>
          </p:nvGrpSpPr>
          <p:grpSpPr>
            <a:xfrm flipH="1">
              <a:off x="571472" y="1142984"/>
              <a:ext cx="3000396" cy="60580"/>
              <a:chOff x="5429256" y="1214422"/>
              <a:chExt cx="3643338" cy="71438"/>
            </a:xfrm>
          </p:grpSpPr>
          <p:sp>
            <p:nvSpPr>
              <p:cNvPr id="10" name="Rectangle 9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1" name="Rectangle 10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16536023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15206" y="274639"/>
            <a:ext cx="1471594" cy="5851525"/>
          </a:xfrm>
        </p:spPr>
        <p:txBody>
          <a:bodyPr vert="eaVert" anchor="b"/>
          <a:lstStyle>
            <a:lvl1pPr algn="l">
              <a:defRPr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686568" cy="5851525"/>
          </a:xfrm>
        </p:spPr>
        <p:txBody>
          <a:bodyPr vert="eaVert"/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prstClr val="black"/>
                </a:solidFill>
              </a:rPr>
              <a:pPr/>
              <a:t>15. 12. 2013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  <p:grpSp>
        <p:nvGrpSpPr>
          <p:cNvPr id="7" name="Group 6"/>
          <p:cNvGrpSpPr/>
          <p:nvPr/>
        </p:nvGrpSpPr>
        <p:grpSpPr>
          <a:xfrm rot="16200000">
            <a:off x="3740830" y="3395761"/>
            <a:ext cx="6865200" cy="59324"/>
            <a:chOff x="0" y="1214422"/>
            <a:chExt cx="9144000" cy="71438"/>
          </a:xfrm>
        </p:grpSpPr>
        <p:sp>
          <p:nvSpPr>
            <p:cNvPr id="8" name="Rectangle 7"/>
            <p:cNvSpPr/>
            <p:nvPr userDrawn="1"/>
          </p:nvSpPr>
          <p:spPr>
            <a:xfrm>
              <a:off x="0" y="1214422"/>
              <a:ext cx="9144000" cy="71414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9" name="Group 8"/>
            <p:cNvGrpSpPr/>
            <p:nvPr/>
          </p:nvGrpSpPr>
          <p:grpSpPr>
            <a:xfrm>
              <a:off x="5857884" y="1214422"/>
              <a:ext cx="3000396" cy="71438"/>
              <a:chOff x="5429256" y="1214422"/>
              <a:chExt cx="3643338" cy="71438"/>
            </a:xfrm>
          </p:grpSpPr>
          <p:sp>
            <p:nvSpPr>
              <p:cNvPr id="10" name="Rectangle 9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1" name="Rectangle 10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56498308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583599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6023769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4858674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307997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909504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0376952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8495910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071267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9280189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6835254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6320922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Úvodní snímek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0100" y="3571876"/>
            <a:ext cx="7000924" cy="1071570"/>
          </a:xfrm>
          <a:noFill/>
        </p:spPr>
        <p:txBody>
          <a:bodyPr/>
          <a:lstStyle>
            <a:lvl1pPr marL="0" indent="0" algn="ctr">
              <a:buNone/>
              <a:defRPr sz="28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altLang="ko-KR" smtClean="0"/>
              <a:t>Kliknutím lze upravit styl předlohy.</a:t>
            </a:r>
            <a:endParaRPr lang="ko-KR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357158" y="1643050"/>
            <a:ext cx="8215370" cy="1571636"/>
          </a:xfrm>
        </p:spPr>
        <p:txBody>
          <a:bodyPr anchor="b"/>
          <a:lstStyle>
            <a:lvl1pPr algn="ctr">
              <a:defRPr b="0">
                <a:solidFill>
                  <a:schemeClr val="bg1"/>
                </a:solidFill>
                <a:effectLst>
                  <a:glow rad="101600">
                    <a:schemeClr val="tx2"/>
                  </a:glow>
                </a:effectLst>
              </a:defRPr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grpSp>
        <p:nvGrpSpPr>
          <p:cNvPr id="2" name="Group 13"/>
          <p:cNvGrpSpPr/>
          <p:nvPr/>
        </p:nvGrpSpPr>
        <p:grpSpPr>
          <a:xfrm>
            <a:off x="-256" y="3286124"/>
            <a:ext cx="9144000" cy="150516"/>
            <a:chOff x="-256" y="3286124"/>
            <a:chExt cx="9144000" cy="150516"/>
          </a:xfrm>
        </p:grpSpPr>
        <p:sp>
          <p:nvSpPr>
            <p:cNvPr id="16" name="Rectangle 15"/>
            <p:cNvSpPr/>
            <p:nvPr userDrawn="1"/>
          </p:nvSpPr>
          <p:spPr>
            <a:xfrm>
              <a:off x="-256" y="3286124"/>
              <a:ext cx="9144000" cy="15040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7" name="Group 12"/>
            <p:cNvGrpSpPr/>
            <p:nvPr/>
          </p:nvGrpSpPr>
          <p:grpSpPr>
            <a:xfrm>
              <a:off x="5214942" y="3286124"/>
              <a:ext cx="3285830" cy="150516"/>
              <a:chOff x="5214942" y="3286124"/>
              <a:chExt cx="3285830" cy="150516"/>
            </a:xfrm>
          </p:grpSpPr>
          <p:sp>
            <p:nvSpPr>
              <p:cNvPr id="18" name="Rectangle 17"/>
              <p:cNvSpPr/>
              <p:nvPr userDrawn="1"/>
            </p:nvSpPr>
            <p:spPr>
              <a:xfrm>
                <a:off x="6310006" y="3286182"/>
                <a:ext cx="1095383" cy="15045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9" name="Rectangle 18"/>
              <p:cNvSpPr/>
              <p:nvPr userDrawn="1"/>
            </p:nvSpPr>
            <p:spPr>
              <a:xfrm>
                <a:off x="7405389" y="3286182"/>
                <a:ext cx="1095383" cy="15045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20" name="Rectangle 19"/>
              <p:cNvSpPr/>
              <p:nvPr userDrawn="1"/>
            </p:nvSpPr>
            <p:spPr>
              <a:xfrm>
                <a:off x="5214942" y="3286124"/>
                <a:ext cx="1095383" cy="15045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04237636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00034" y="71414"/>
            <a:ext cx="8160978" cy="1285882"/>
          </a:xfrm>
        </p:spPr>
        <p:txBody>
          <a:bodyPr anchor="ctr"/>
          <a:lstStyle/>
          <a:p>
            <a:r>
              <a:rPr lang="en-US" altLang="ko-KR" smtClean="0"/>
              <a:t>Click to edit</a:t>
            </a:r>
            <a:r>
              <a:rPr lang="ko-KR" altLang="en-US" dirty="0" smtClean="0"/>
              <a:t> </a:t>
            </a:r>
            <a:r>
              <a:rPr lang="en-US" altLang="ko-KR" smtClean="0"/>
              <a:t>Master title style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034" y="1571612"/>
            <a:ext cx="8186766" cy="4714908"/>
          </a:xfrm>
        </p:spPr>
        <p:txBody>
          <a:bodyPr/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7" name="Group 12"/>
          <p:cNvGrpSpPr/>
          <p:nvPr/>
        </p:nvGrpSpPr>
        <p:grpSpPr>
          <a:xfrm rot="10800000">
            <a:off x="32" y="1427296"/>
            <a:ext cx="9144000" cy="72877"/>
            <a:chOff x="-64" y="4357694"/>
            <a:chExt cx="9144000" cy="124636"/>
          </a:xfrm>
        </p:grpSpPr>
        <p:sp>
          <p:nvSpPr>
            <p:cNvPr id="14" name="Rectangle 13"/>
            <p:cNvSpPr/>
            <p:nvPr userDrawn="1"/>
          </p:nvSpPr>
          <p:spPr>
            <a:xfrm rot="10800000">
              <a:off x="-64" y="4357790"/>
              <a:ext cx="9144000" cy="12454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8" name="Group 14"/>
            <p:cNvGrpSpPr/>
            <p:nvPr/>
          </p:nvGrpSpPr>
          <p:grpSpPr>
            <a:xfrm rot="10800000">
              <a:off x="642908" y="4357694"/>
              <a:ext cx="3286149" cy="124588"/>
              <a:chOff x="5429256" y="1214422"/>
              <a:chExt cx="3643338" cy="71438"/>
            </a:xfrm>
          </p:grpSpPr>
          <p:sp>
            <p:nvSpPr>
              <p:cNvPr id="16" name="Rectangle 15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7" name="Rectangle 16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8" name="Rectangle 17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728502825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2910" y="4500570"/>
            <a:ext cx="792324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2910" y="3357562"/>
            <a:ext cx="4857784" cy="83502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9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9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9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9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7" name="Group 12"/>
          <p:cNvGrpSpPr/>
          <p:nvPr/>
        </p:nvGrpSpPr>
        <p:grpSpPr>
          <a:xfrm rot="10800000" flipH="1">
            <a:off x="-128" y="4214818"/>
            <a:ext cx="9144000" cy="150516"/>
            <a:chOff x="-64" y="4357694"/>
            <a:chExt cx="9144000" cy="124636"/>
          </a:xfrm>
        </p:grpSpPr>
        <p:sp>
          <p:nvSpPr>
            <p:cNvPr id="15" name="Rectangle 14"/>
            <p:cNvSpPr/>
            <p:nvPr userDrawn="1"/>
          </p:nvSpPr>
          <p:spPr>
            <a:xfrm rot="10800000">
              <a:off x="-64" y="4357790"/>
              <a:ext cx="9144000" cy="12454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8" name="Group 15"/>
            <p:cNvGrpSpPr/>
            <p:nvPr/>
          </p:nvGrpSpPr>
          <p:grpSpPr>
            <a:xfrm rot="10800000">
              <a:off x="642908" y="4357694"/>
              <a:ext cx="3286149" cy="124588"/>
              <a:chOff x="5429256" y="1214422"/>
              <a:chExt cx="3643338" cy="71438"/>
            </a:xfrm>
          </p:grpSpPr>
          <p:sp>
            <p:nvSpPr>
              <p:cNvPr id="17" name="Rectangle 16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8" name="Rectangle 17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9" name="Rectangle 18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11138900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7218" y="214290"/>
            <a:ext cx="8160978" cy="1214446"/>
          </a:xfrm>
        </p:spPr>
        <p:txBody>
          <a:bodyPr/>
          <a:lstStyle/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42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42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8" name="Group 7"/>
          <p:cNvGrpSpPr/>
          <p:nvPr/>
        </p:nvGrpSpPr>
        <p:grpSpPr>
          <a:xfrm rot="10800000">
            <a:off x="32" y="1480979"/>
            <a:ext cx="9144000" cy="72877"/>
            <a:chOff x="-64" y="4357694"/>
            <a:chExt cx="9144000" cy="124636"/>
          </a:xfrm>
        </p:grpSpPr>
        <p:sp>
          <p:nvSpPr>
            <p:cNvPr id="9" name="Rectangle 8"/>
            <p:cNvSpPr/>
            <p:nvPr userDrawn="1"/>
          </p:nvSpPr>
          <p:spPr>
            <a:xfrm rot="10800000">
              <a:off x="-64" y="4357790"/>
              <a:ext cx="9144000" cy="12454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10" name="Group 9"/>
            <p:cNvGrpSpPr/>
            <p:nvPr/>
          </p:nvGrpSpPr>
          <p:grpSpPr>
            <a:xfrm rot="10800000">
              <a:off x="642908" y="4357694"/>
              <a:ext cx="3286149" cy="124588"/>
              <a:chOff x="5429256" y="1214422"/>
              <a:chExt cx="3643338" cy="71438"/>
            </a:xfrm>
          </p:grpSpPr>
          <p:sp>
            <p:nvSpPr>
              <p:cNvPr id="11" name="Rectangle 10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3" name="Rectangle 12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970935735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 rot="10800000">
            <a:off x="32" y="1285861"/>
            <a:ext cx="9144000" cy="72877"/>
            <a:chOff x="-64" y="4357694"/>
            <a:chExt cx="9144000" cy="124636"/>
          </a:xfrm>
        </p:grpSpPr>
        <p:sp>
          <p:nvSpPr>
            <p:cNvPr id="11" name="Rectangle 10"/>
            <p:cNvSpPr/>
            <p:nvPr userDrawn="1"/>
          </p:nvSpPr>
          <p:spPr>
            <a:xfrm rot="10800000">
              <a:off x="-64" y="4357790"/>
              <a:ext cx="9144000" cy="12454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12" name="Group 11"/>
            <p:cNvGrpSpPr/>
            <p:nvPr/>
          </p:nvGrpSpPr>
          <p:grpSpPr>
            <a:xfrm rot="10800000">
              <a:off x="642908" y="4357694"/>
              <a:ext cx="3286149" cy="124588"/>
              <a:chOff x="5429256" y="1214422"/>
              <a:chExt cx="3643338" cy="71438"/>
            </a:xfrm>
          </p:grpSpPr>
          <p:sp>
            <p:nvSpPr>
              <p:cNvPr id="13" name="Rectangle 12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4" name="Rectangle 13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5" name="Rectangle 14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7218" y="214290"/>
            <a:ext cx="8160978" cy="1000132"/>
          </a:xfrm>
        </p:spPr>
        <p:txBody>
          <a:bodyPr/>
          <a:lstStyle>
            <a:lvl1pPr>
              <a:defRPr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428736"/>
            <a:ext cx="4042800" cy="639762"/>
          </a:xfrm>
        </p:spPr>
        <p:txBody>
          <a:bodyPr anchor="b"/>
          <a:lstStyle>
            <a:lvl1pPr marL="0" indent="0">
              <a:buFontTx/>
              <a:buNone/>
              <a:defRPr sz="2400" b="1"/>
            </a:lvl1pPr>
            <a:lvl2pPr marL="457200" indent="0">
              <a:buFontTx/>
              <a:buNone/>
              <a:defRPr sz="2000" b="1"/>
            </a:lvl2pPr>
            <a:lvl3pPr marL="914400" indent="0">
              <a:buFontTx/>
              <a:buNone/>
              <a:defRPr sz="1800" b="1"/>
            </a:lvl3pPr>
            <a:lvl4pPr marL="1371600" indent="0">
              <a:buFontTx/>
              <a:buNone/>
              <a:defRPr sz="1600" b="1"/>
            </a:lvl4pPr>
            <a:lvl5pPr marL="1828800" indent="0">
              <a:buFontTx/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28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3438" y="1428736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28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5768932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7218" y="142852"/>
            <a:ext cx="8160978" cy="1143008"/>
          </a:xfrm>
        </p:spPr>
        <p:txBody>
          <a:bodyPr/>
          <a:lstStyle/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6" name="Group 11"/>
          <p:cNvGrpSpPr/>
          <p:nvPr/>
        </p:nvGrpSpPr>
        <p:grpSpPr>
          <a:xfrm>
            <a:off x="32" y="1355859"/>
            <a:ext cx="9144000" cy="72877"/>
            <a:chOff x="32" y="1142985"/>
            <a:chExt cx="9144000" cy="72877"/>
          </a:xfrm>
        </p:grpSpPr>
        <p:sp>
          <p:nvSpPr>
            <p:cNvPr id="7" name="Rectangle 6"/>
            <p:cNvSpPr/>
            <p:nvPr/>
          </p:nvSpPr>
          <p:spPr>
            <a:xfrm flipH="1">
              <a:off x="32" y="1142985"/>
              <a:ext cx="9144000" cy="72821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8" name="Group 7"/>
            <p:cNvGrpSpPr/>
            <p:nvPr/>
          </p:nvGrpSpPr>
          <p:grpSpPr>
            <a:xfrm flipH="1">
              <a:off x="571472" y="1143013"/>
              <a:ext cx="3286149" cy="72849"/>
              <a:chOff x="5429256" y="1214422"/>
              <a:chExt cx="3643338" cy="71438"/>
            </a:xfrm>
          </p:grpSpPr>
          <p:sp>
            <p:nvSpPr>
              <p:cNvPr id="9" name="Rectangle 8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0" name="Rectangle 9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1" name="Rectangle 10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107334760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0" y="0"/>
            <a:ext cx="9144000" cy="142876"/>
            <a:chOff x="0" y="1214422"/>
            <a:chExt cx="9144000" cy="71438"/>
          </a:xfrm>
        </p:grpSpPr>
        <p:sp>
          <p:nvSpPr>
            <p:cNvPr id="6" name="Rectangle 5"/>
            <p:cNvSpPr/>
            <p:nvPr userDrawn="1"/>
          </p:nvSpPr>
          <p:spPr>
            <a:xfrm>
              <a:off x="0" y="1214422"/>
              <a:ext cx="9144000" cy="71414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7" name="Group 6"/>
            <p:cNvGrpSpPr/>
            <p:nvPr/>
          </p:nvGrpSpPr>
          <p:grpSpPr>
            <a:xfrm>
              <a:off x="5857884" y="1214422"/>
              <a:ext cx="3000396" cy="71438"/>
              <a:chOff x="5429256" y="1214422"/>
              <a:chExt cx="3643338" cy="71438"/>
            </a:xfrm>
          </p:grpSpPr>
          <p:sp>
            <p:nvSpPr>
              <p:cNvPr id="8" name="Rectangle 7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9" name="Rectangle 8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0" name="Rectangle 9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04707127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258204" cy="869934"/>
          </a:xfrm>
        </p:spPr>
        <p:txBody>
          <a:bodyPr anchor="b"/>
          <a:lstStyle>
            <a:lvl1pPr algn="l">
              <a:defRPr sz="2800" b="1"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361160"/>
            <a:ext cx="5111750" cy="4765005"/>
          </a:xfrm>
        </p:spPr>
        <p:txBody>
          <a:bodyPr/>
          <a:lstStyle>
            <a:lvl1pPr>
              <a:defRPr sz="28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357299"/>
            <a:ext cx="3008313" cy="476886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8" name="Group 13"/>
          <p:cNvGrpSpPr/>
          <p:nvPr/>
        </p:nvGrpSpPr>
        <p:grpSpPr>
          <a:xfrm>
            <a:off x="32" y="1142985"/>
            <a:ext cx="9144000" cy="72877"/>
            <a:chOff x="32" y="1142985"/>
            <a:chExt cx="9144000" cy="72877"/>
          </a:xfrm>
        </p:grpSpPr>
        <p:sp>
          <p:nvSpPr>
            <p:cNvPr id="9" name="Rectangle 8"/>
            <p:cNvSpPr/>
            <p:nvPr userDrawn="1"/>
          </p:nvSpPr>
          <p:spPr>
            <a:xfrm flipH="1">
              <a:off x="32" y="1142985"/>
              <a:ext cx="9144000" cy="72821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10" name="Group 9"/>
            <p:cNvGrpSpPr/>
            <p:nvPr/>
          </p:nvGrpSpPr>
          <p:grpSpPr>
            <a:xfrm flipH="1">
              <a:off x="571472" y="1143013"/>
              <a:ext cx="3286149" cy="72849"/>
              <a:chOff x="5429256" y="1214422"/>
              <a:chExt cx="3643338" cy="71438"/>
            </a:xfrm>
          </p:grpSpPr>
          <p:sp>
            <p:nvSpPr>
              <p:cNvPr id="11" name="Rectangle 10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3" name="Rectangle 12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77923245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solidFill>
            <a:schemeClr val="accent1">
              <a:shade val="75000"/>
            </a:schemeClr>
          </a:solidFill>
          <a:ln w="12700" cap="sq" cmpd="sng" algn="ctr">
            <a:noFill/>
            <a:prstDash val="solid"/>
          </a:ln>
          <a:scene3d>
            <a:camera prst="perspectiveFront" fov="0">
              <a:rot lat="0" lon="0" rev="0"/>
            </a:camera>
            <a:lightRig rig="contrasting" dir="b"/>
          </a:scene3d>
          <a:sp3d contourW="12700" prstMaterial="softEdge">
            <a:bevelT prst="cross"/>
            <a:contourClr>
              <a:schemeClr val="bg1"/>
            </a:contourClr>
          </a:sp3d>
        </p:spPr>
        <p:style>
          <a:lnRef idx="1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altLang="ko-KR" smtClean="0"/>
              <a:t>Kliknutím na ikonu přidáte obrázek.</a:t>
            </a:r>
            <a:endParaRPr lang="ko-KR" alt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 useBgFill="1"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noFill/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grpSp>
        <p:nvGrpSpPr>
          <p:cNvPr id="8" name="Group 7"/>
          <p:cNvGrpSpPr/>
          <p:nvPr/>
        </p:nvGrpSpPr>
        <p:grpSpPr>
          <a:xfrm>
            <a:off x="0" y="0"/>
            <a:ext cx="9144000" cy="142876"/>
            <a:chOff x="0" y="1214422"/>
            <a:chExt cx="9144000" cy="71438"/>
          </a:xfrm>
        </p:grpSpPr>
        <p:sp>
          <p:nvSpPr>
            <p:cNvPr id="9" name="Rectangle 8"/>
            <p:cNvSpPr/>
            <p:nvPr userDrawn="1"/>
          </p:nvSpPr>
          <p:spPr>
            <a:xfrm>
              <a:off x="0" y="1214422"/>
              <a:ext cx="9144000" cy="71414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10" name="Group 9"/>
            <p:cNvGrpSpPr/>
            <p:nvPr/>
          </p:nvGrpSpPr>
          <p:grpSpPr>
            <a:xfrm>
              <a:off x="5857884" y="1214422"/>
              <a:ext cx="3000396" cy="71438"/>
              <a:chOff x="5429256" y="1214422"/>
              <a:chExt cx="3643338" cy="71438"/>
            </a:xfrm>
          </p:grpSpPr>
          <p:sp>
            <p:nvSpPr>
              <p:cNvPr id="11" name="Rectangle 10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3" name="Rectangle 12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66093664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7218" y="71414"/>
            <a:ext cx="8160978" cy="1214446"/>
          </a:xfrm>
        </p:spPr>
        <p:txBody>
          <a:bodyPr/>
          <a:lstStyle/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0034" y="1500174"/>
            <a:ext cx="8186766" cy="4625991"/>
          </a:xfrm>
        </p:spPr>
        <p:txBody>
          <a:bodyPr vert="eaVert"/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7" name="Group 12"/>
          <p:cNvGrpSpPr/>
          <p:nvPr/>
        </p:nvGrpSpPr>
        <p:grpSpPr>
          <a:xfrm>
            <a:off x="0" y="1357298"/>
            <a:ext cx="9144000" cy="60580"/>
            <a:chOff x="0" y="1142984"/>
            <a:chExt cx="9144000" cy="60580"/>
          </a:xfrm>
        </p:grpSpPr>
        <p:sp>
          <p:nvSpPr>
            <p:cNvPr id="8" name="Rectangle 7"/>
            <p:cNvSpPr/>
            <p:nvPr userDrawn="1"/>
          </p:nvSpPr>
          <p:spPr>
            <a:xfrm flipH="1">
              <a:off x="0" y="1142984"/>
              <a:ext cx="9144000" cy="6056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9" name="Group 8"/>
            <p:cNvGrpSpPr/>
            <p:nvPr/>
          </p:nvGrpSpPr>
          <p:grpSpPr>
            <a:xfrm flipH="1">
              <a:off x="571472" y="1142984"/>
              <a:ext cx="3000396" cy="60580"/>
              <a:chOff x="5429256" y="1214422"/>
              <a:chExt cx="3643338" cy="71438"/>
            </a:xfrm>
          </p:grpSpPr>
          <p:sp>
            <p:nvSpPr>
              <p:cNvPr id="10" name="Rectangle 9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1" name="Rectangle 10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89468529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15206" y="274639"/>
            <a:ext cx="1471594" cy="5851525"/>
          </a:xfrm>
        </p:spPr>
        <p:txBody>
          <a:bodyPr vert="eaVert" anchor="b"/>
          <a:lstStyle>
            <a:lvl1pPr algn="l">
              <a:defRPr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686568" cy="5851525"/>
          </a:xfrm>
        </p:spPr>
        <p:txBody>
          <a:bodyPr vert="eaVert"/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7" name="Group 6"/>
          <p:cNvGrpSpPr/>
          <p:nvPr/>
        </p:nvGrpSpPr>
        <p:grpSpPr>
          <a:xfrm rot="16200000">
            <a:off x="3740830" y="3395761"/>
            <a:ext cx="6865200" cy="59324"/>
            <a:chOff x="0" y="1214422"/>
            <a:chExt cx="9144000" cy="71438"/>
          </a:xfrm>
        </p:grpSpPr>
        <p:sp>
          <p:nvSpPr>
            <p:cNvPr id="8" name="Rectangle 7"/>
            <p:cNvSpPr/>
            <p:nvPr userDrawn="1"/>
          </p:nvSpPr>
          <p:spPr>
            <a:xfrm>
              <a:off x="0" y="1214422"/>
              <a:ext cx="9144000" cy="71414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9" name="Group 8"/>
            <p:cNvGrpSpPr/>
            <p:nvPr/>
          </p:nvGrpSpPr>
          <p:grpSpPr>
            <a:xfrm>
              <a:off x="5857884" y="1214422"/>
              <a:ext cx="3000396" cy="71438"/>
              <a:chOff x="5429256" y="1214422"/>
              <a:chExt cx="3643338" cy="71438"/>
            </a:xfrm>
          </p:grpSpPr>
          <p:sp>
            <p:nvSpPr>
              <p:cNvPr id="10" name="Rectangle 9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1" name="Rectangle 10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623887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-6826" y="0"/>
            <a:ext cx="9144000" cy="6286520"/>
          </a:xfrm>
          <a:prstGeom prst="rect">
            <a:avLst/>
          </a:prstGeom>
          <a:gradFill flip="none" rotWithShape="1">
            <a:gsLst>
              <a:gs pos="1000">
                <a:schemeClr val="bg2">
                  <a:alpha val="0"/>
                </a:schemeClr>
              </a:gs>
              <a:gs pos="100000">
                <a:schemeClr val="bg1">
                  <a:alpha val="92000"/>
                </a:schemeClr>
              </a:gs>
            </a:gsLst>
            <a:lin ang="16200000" scaled="1"/>
            <a:tileRect/>
          </a:gradFill>
          <a:ln w="28575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7218" y="142852"/>
            <a:ext cx="8160978" cy="1214446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lang="ko-KR" altLang="en-US" dirty="0" smtClean="0"/>
              <a:t>Click to edit Master text styles</a:t>
            </a:r>
            <a:endParaRPr lang="ko-KR" alt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0034" y="1500174"/>
            <a:ext cx="8186766" cy="4625991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15206" y="6357960"/>
            <a:ext cx="1490658" cy="365125"/>
          </a:xfrm>
          <a:prstGeom prst="rect">
            <a:avLst/>
          </a:prstGeom>
        </p:spPr>
        <p:txBody>
          <a:bodyPr vert="horz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15E0C54F-94F2-4155-9248-AE8DA9DB4CE1}" type="datetimeFigureOut">
              <a:rPr lang="cs-CZ" smtClean="0"/>
              <a:t>15. 12. 2013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928926" y="6357958"/>
            <a:ext cx="2895600" cy="365125"/>
          </a:xfrm>
          <a:prstGeom prst="rect">
            <a:avLst/>
          </a:prstGeom>
        </p:spPr>
        <p:txBody>
          <a:bodyPr vert="horz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00034" y="6357960"/>
            <a:ext cx="1571636" cy="365125"/>
          </a:xfrm>
          <a:prstGeom prst="rect">
            <a:avLst/>
          </a:prstGeom>
        </p:spPr>
        <p:txBody>
          <a:bodyPr vert="horz" rtlCol="0" anchor="ctr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fld id="{70A39E70-1C09-4821-A195-5CB441012BB2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1" hangingPunct="1">
        <a:spcBef>
          <a:spcPct val="0"/>
        </a:spcBef>
        <a:buNone/>
        <a:defRPr sz="4400" b="0" i="0" kern="1200" spc="50" baseline="0">
          <a:ln w="6350">
            <a:noFill/>
          </a:ln>
          <a:solidFill>
            <a:schemeClr val="bg1"/>
          </a:solidFill>
          <a:effectLst>
            <a:glow rad="101600">
              <a:schemeClr val="tx2"/>
            </a:glow>
          </a:effectLst>
          <a:latin typeface="Gill Sans MT"/>
          <a:ea typeface="맑은 고딕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rtl="0" eaLnBrk="1" latinLnBrk="1" hangingPunct="1">
        <a:spcBef>
          <a:spcPct val="20000"/>
        </a:spcBef>
        <a:buClr>
          <a:schemeClr val="tx2"/>
        </a:buClr>
        <a:buSzPct val="68000"/>
        <a:buFont typeface="Wingdings 2"/>
        <a:buChar char=""/>
        <a:defRPr sz="3200" kern="1200" baseline="0">
          <a:solidFill>
            <a:schemeClr val="tx1"/>
          </a:solidFill>
          <a:latin typeface="Gill Sans MT"/>
          <a:ea typeface="맑은 고딕"/>
          <a:cs typeface="Gill Sans MT"/>
        </a:defRPr>
      </a:lvl1pPr>
      <a:lvl2pPr marL="742950" indent="-285750" algn="l" rtl="0" eaLnBrk="1" latinLnBrk="1" hangingPunct="1">
        <a:spcBef>
          <a:spcPct val="20000"/>
        </a:spcBef>
        <a:buClr>
          <a:schemeClr val="accent4"/>
        </a:buClr>
        <a:buSzPct val="60000"/>
        <a:buFont typeface="Wingdings 2"/>
        <a:buChar char=""/>
        <a:defRPr sz="2800" kern="1200" baseline="0">
          <a:solidFill>
            <a:schemeClr val="tx1"/>
          </a:solidFill>
          <a:latin typeface="Gill Sans MT"/>
          <a:ea typeface="맑은 고딕"/>
          <a:cs typeface="Gill Sans MT"/>
        </a:defRPr>
      </a:lvl2pPr>
      <a:lvl3pPr marL="1143000" indent="-228600" algn="l" rtl="0" eaLnBrk="1" latinLnBrk="1" hangingPunct="1">
        <a:spcBef>
          <a:spcPct val="20000"/>
        </a:spcBef>
        <a:buClr>
          <a:schemeClr val="accent5"/>
        </a:buClr>
        <a:buSzPct val="57000"/>
        <a:buFont typeface="Wingdings 2"/>
        <a:buChar char="¦"/>
        <a:defRPr sz="2600" kern="1200" baseline="0">
          <a:solidFill>
            <a:schemeClr val="tx1"/>
          </a:solidFill>
          <a:latin typeface="Gill Sans MT"/>
          <a:ea typeface="맑은 고딕"/>
          <a:cs typeface="Gill Sans MT"/>
        </a:defRPr>
      </a:lvl3pPr>
      <a:lvl4pPr marL="1600200" indent="-228600" algn="l" rtl="0" eaLnBrk="1" latinLnBrk="1" hangingPunct="1">
        <a:spcBef>
          <a:spcPct val="20000"/>
        </a:spcBef>
        <a:buClr>
          <a:schemeClr val="accent3"/>
        </a:buClr>
        <a:buSzPct val="53000"/>
        <a:buFont typeface="Wingdings 2"/>
        <a:buChar char="¢"/>
        <a:defRPr sz="2400" kern="1200" baseline="0">
          <a:solidFill>
            <a:schemeClr val="tx1"/>
          </a:solidFill>
          <a:latin typeface="Gill Sans MT"/>
          <a:ea typeface="맑은 고딕"/>
          <a:cs typeface="Gill Sans MT"/>
        </a:defRPr>
      </a:lvl4pPr>
      <a:lvl5pPr marL="2057400" indent="-228600" algn="l" rtl="0" eaLnBrk="1" latinLnBrk="1" hangingPunct="1">
        <a:spcBef>
          <a:spcPct val="20000"/>
        </a:spcBef>
        <a:buClr>
          <a:schemeClr val="accent6"/>
        </a:buClr>
        <a:buSzPct val="50000"/>
        <a:buFont typeface="Wingdings 2"/>
        <a:buChar char="¥"/>
        <a:defRPr sz="2200" kern="1200" baseline="0">
          <a:solidFill>
            <a:schemeClr val="tx1"/>
          </a:solidFill>
          <a:latin typeface="Gill Sans MT"/>
          <a:ea typeface="맑은 고딕"/>
          <a:cs typeface="Gill Sans MT"/>
        </a:defRPr>
      </a:lvl5pPr>
      <a:lvl6pPr marL="2514600" indent="-228600" algn="l" rtl="0" eaLnBrk="1" latinLnBrk="1" hangingPunct="1">
        <a:spcBef>
          <a:spcPct val="20000"/>
        </a:spcBef>
        <a:buClr>
          <a:schemeClr val="accent2">
            <a:tint val="40000"/>
          </a:schemeClr>
        </a:buClr>
        <a:buSzPct val="47000"/>
        <a:buFont typeface="Wingdings 2"/>
        <a:buChar char="¤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1" hangingPunct="1">
        <a:spcBef>
          <a:spcPct val="20000"/>
        </a:spcBef>
        <a:buClr>
          <a:schemeClr val="accent1">
            <a:shade val="75000"/>
          </a:schemeClr>
        </a:buClr>
        <a:buSzPct val="43000"/>
        <a:buFont typeface="Wingdings 2"/>
        <a:buChar char="¦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1" hangingPunct="1">
        <a:spcBef>
          <a:spcPct val="20000"/>
        </a:spcBef>
        <a:buClr>
          <a:schemeClr val="accent3"/>
        </a:buClr>
        <a:buSzPct val="40000"/>
        <a:buFont typeface="Wingdings 2"/>
        <a:buChar char="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1" hangingPunct="1">
        <a:spcBef>
          <a:spcPct val="20000"/>
        </a:spcBef>
        <a:buClr>
          <a:schemeClr val="bg2">
            <a:tint val="60000"/>
          </a:schemeClr>
        </a:buClr>
        <a:buSzPct val="40000"/>
        <a:buFont typeface="Wingdings 2"/>
        <a:buChar char="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-6826" y="0"/>
            <a:ext cx="9144000" cy="6286520"/>
          </a:xfrm>
          <a:prstGeom prst="rect">
            <a:avLst/>
          </a:prstGeom>
          <a:gradFill flip="none" rotWithShape="1">
            <a:gsLst>
              <a:gs pos="1000">
                <a:schemeClr val="bg2">
                  <a:alpha val="0"/>
                </a:schemeClr>
              </a:gs>
              <a:gs pos="100000">
                <a:schemeClr val="bg1">
                  <a:alpha val="92000"/>
                </a:schemeClr>
              </a:gs>
            </a:gsLst>
            <a:lin ang="16200000" scaled="1"/>
            <a:tileRect/>
          </a:gradFill>
          <a:ln w="28575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FFFFFF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7218" y="142852"/>
            <a:ext cx="8160978" cy="1214446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lang="ko-KR" altLang="en-US" dirty="0" smtClean="0"/>
              <a:t>Click to edit Master text styles</a:t>
            </a:r>
            <a:endParaRPr lang="ko-KR" alt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0034" y="1500174"/>
            <a:ext cx="8186766" cy="4625991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15206" y="6357960"/>
            <a:ext cx="1490658" cy="365125"/>
          </a:xfrm>
          <a:prstGeom prst="rect">
            <a:avLst/>
          </a:prstGeom>
        </p:spPr>
        <p:txBody>
          <a:bodyPr vert="horz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928926" y="6357958"/>
            <a:ext cx="2895600" cy="365125"/>
          </a:xfrm>
          <a:prstGeom prst="rect">
            <a:avLst/>
          </a:prstGeom>
        </p:spPr>
        <p:txBody>
          <a:bodyPr vert="horz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00034" y="6357960"/>
            <a:ext cx="1571636" cy="365125"/>
          </a:xfrm>
          <a:prstGeom prst="rect">
            <a:avLst/>
          </a:prstGeom>
        </p:spPr>
        <p:txBody>
          <a:bodyPr vert="horz" rtlCol="0" anchor="ctr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62268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1" hangingPunct="1">
        <a:spcBef>
          <a:spcPct val="0"/>
        </a:spcBef>
        <a:buNone/>
        <a:defRPr sz="4400" b="0" i="0" kern="1200" spc="50" baseline="0">
          <a:ln w="6350">
            <a:noFill/>
          </a:ln>
          <a:solidFill>
            <a:schemeClr val="bg1"/>
          </a:solidFill>
          <a:effectLst>
            <a:glow rad="101600">
              <a:schemeClr val="tx2"/>
            </a:glow>
          </a:effectLst>
          <a:latin typeface="Gill Sans MT"/>
          <a:ea typeface="맑은 고딕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rtl="0" eaLnBrk="1" latinLnBrk="1" hangingPunct="1">
        <a:spcBef>
          <a:spcPct val="20000"/>
        </a:spcBef>
        <a:buClr>
          <a:schemeClr val="tx2"/>
        </a:buClr>
        <a:buSzPct val="68000"/>
        <a:buFont typeface="Wingdings 2"/>
        <a:buChar char=""/>
        <a:defRPr sz="3200" kern="1200" baseline="0">
          <a:solidFill>
            <a:schemeClr val="tx1"/>
          </a:solidFill>
          <a:latin typeface="Gill Sans MT"/>
          <a:ea typeface="맑은 고딕"/>
          <a:cs typeface="Gill Sans MT"/>
        </a:defRPr>
      </a:lvl1pPr>
      <a:lvl2pPr marL="742950" indent="-285750" algn="l" rtl="0" eaLnBrk="1" latinLnBrk="1" hangingPunct="1">
        <a:spcBef>
          <a:spcPct val="20000"/>
        </a:spcBef>
        <a:buClr>
          <a:schemeClr val="accent4"/>
        </a:buClr>
        <a:buSzPct val="60000"/>
        <a:buFont typeface="Wingdings 2"/>
        <a:buChar char=""/>
        <a:defRPr sz="2800" kern="1200" baseline="0">
          <a:solidFill>
            <a:schemeClr val="tx1"/>
          </a:solidFill>
          <a:latin typeface="Gill Sans MT"/>
          <a:ea typeface="맑은 고딕"/>
          <a:cs typeface="Gill Sans MT"/>
        </a:defRPr>
      </a:lvl2pPr>
      <a:lvl3pPr marL="1143000" indent="-228600" algn="l" rtl="0" eaLnBrk="1" latinLnBrk="1" hangingPunct="1">
        <a:spcBef>
          <a:spcPct val="20000"/>
        </a:spcBef>
        <a:buClr>
          <a:schemeClr val="accent5"/>
        </a:buClr>
        <a:buSzPct val="57000"/>
        <a:buFont typeface="Wingdings 2"/>
        <a:buChar char="¦"/>
        <a:defRPr sz="2600" kern="1200" baseline="0">
          <a:solidFill>
            <a:schemeClr val="tx1"/>
          </a:solidFill>
          <a:latin typeface="Gill Sans MT"/>
          <a:ea typeface="맑은 고딕"/>
          <a:cs typeface="Gill Sans MT"/>
        </a:defRPr>
      </a:lvl3pPr>
      <a:lvl4pPr marL="1600200" indent="-228600" algn="l" rtl="0" eaLnBrk="1" latinLnBrk="1" hangingPunct="1">
        <a:spcBef>
          <a:spcPct val="20000"/>
        </a:spcBef>
        <a:buClr>
          <a:schemeClr val="accent3"/>
        </a:buClr>
        <a:buSzPct val="53000"/>
        <a:buFont typeface="Wingdings 2"/>
        <a:buChar char="¢"/>
        <a:defRPr sz="2400" kern="1200" baseline="0">
          <a:solidFill>
            <a:schemeClr val="tx1"/>
          </a:solidFill>
          <a:latin typeface="Gill Sans MT"/>
          <a:ea typeface="맑은 고딕"/>
          <a:cs typeface="Gill Sans MT"/>
        </a:defRPr>
      </a:lvl4pPr>
      <a:lvl5pPr marL="2057400" indent="-228600" algn="l" rtl="0" eaLnBrk="1" latinLnBrk="1" hangingPunct="1">
        <a:spcBef>
          <a:spcPct val="20000"/>
        </a:spcBef>
        <a:buClr>
          <a:schemeClr val="accent6"/>
        </a:buClr>
        <a:buSzPct val="50000"/>
        <a:buFont typeface="Wingdings 2"/>
        <a:buChar char="¥"/>
        <a:defRPr sz="2200" kern="1200" baseline="0">
          <a:solidFill>
            <a:schemeClr val="tx1"/>
          </a:solidFill>
          <a:latin typeface="Gill Sans MT"/>
          <a:ea typeface="맑은 고딕"/>
          <a:cs typeface="Gill Sans MT"/>
        </a:defRPr>
      </a:lvl5pPr>
      <a:lvl6pPr marL="2514600" indent="-228600" algn="l" rtl="0" eaLnBrk="1" latinLnBrk="1" hangingPunct="1">
        <a:spcBef>
          <a:spcPct val="20000"/>
        </a:spcBef>
        <a:buClr>
          <a:schemeClr val="accent2">
            <a:tint val="40000"/>
          </a:schemeClr>
        </a:buClr>
        <a:buSzPct val="47000"/>
        <a:buFont typeface="Wingdings 2"/>
        <a:buChar char="¤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1" hangingPunct="1">
        <a:spcBef>
          <a:spcPct val="20000"/>
        </a:spcBef>
        <a:buClr>
          <a:schemeClr val="accent1">
            <a:shade val="75000"/>
          </a:schemeClr>
        </a:buClr>
        <a:buSzPct val="43000"/>
        <a:buFont typeface="Wingdings 2"/>
        <a:buChar char="¦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1" hangingPunct="1">
        <a:spcBef>
          <a:spcPct val="20000"/>
        </a:spcBef>
        <a:buClr>
          <a:schemeClr val="accent3"/>
        </a:buClr>
        <a:buSzPct val="40000"/>
        <a:buFont typeface="Wingdings 2"/>
        <a:buChar char="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1" hangingPunct="1">
        <a:spcBef>
          <a:spcPct val="20000"/>
        </a:spcBef>
        <a:buClr>
          <a:schemeClr val="bg2">
            <a:tint val="60000"/>
          </a:schemeClr>
        </a:buClr>
        <a:buSzPct val="40000"/>
        <a:buFont typeface="Wingdings 2"/>
        <a:buChar char="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-6826" y="0"/>
            <a:ext cx="9144000" cy="6286520"/>
          </a:xfrm>
          <a:prstGeom prst="rect">
            <a:avLst/>
          </a:prstGeom>
          <a:gradFill flip="none" rotWithShape="1">
            <a:gsLst>
              <a:gs pos="1000">
                <a:schemeClr val="bg2">
                  <a:alpha val="0"/>
                </a:schemeClr>
              </a:gs>
              <a:gs pos="100000">
                <a:schemeClr val="bg1">
                  <a:alpha val="92000"/>
                </a:schemeClr>
              </a:gs>
            </a:gsLst>
            <a:lin ang="16200000" scaled="1"/>
            <a:tileRect/>
          </a:gradFill>
          <a:ln w="28575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7218" y="142852"/>
            <a:ext cx="8160978" cy="1214446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lang="ko-KR" altLang="en-US" dirty="0" smtClean="0"/>
              <a:t>Click to edit Master text styles</a:t>
            </a:r>
            <a:endParaRPr lang="ko-KR" alt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0034" y="1500174"/>
            <a:ext cx="8186766" cy="4625991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15206" y="6357960"/>
            <a:ext cx="1490658" cy="365125"/>
          </a:xfrm>
          <a:prstGeom prst="rect">
            <a:avLst/>
          </a:prstGeom>
        </p:spPr>
        <p:txBody>
          <a:bodyPr vert="horz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15E0C54F-94F2-4155-9248-AE8DA9DB4CE1}" type="datetimeFigureOut">
              <a:rPr lang="cs-CZ" smtClean="0">
                <a:solidFill>
                  <a:prstClr val="black"/>
                </a:solidFill>
              </a:rPr>
              <a:pPr/>
              <a:t>15. 12. 2013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928926" y="6357958"/>
            <a:ext cx="2895600" cy="365125"/>
          </a:xfrm>
          <a:prstGeom prst="rect">
            <a:avLst/>
          </a:prstGeom>
        </p:spPr>
        <p:txBody>
          <a:bodyPr vert="horz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00034" y="6357960"/>
            <a:ext cx="1571636" cy="365125"/>
          </a:xfrm>
          <a:prstGeom prst="rect">
            <a:avLst/>
          </a:prstGeom>
        </p:spPr>
        <p:txBody>
          <a:bodyPr vert="horz" rtlCol="0" anchor="ctr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fld id="{70A39E70-1C09-4821-A195-5CB441012BB2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14120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1" hangingPunct="1">
        <a:spcBef>
          <a:spcPct val="0"/>
        </a:spcBef>
        <a:buNone/>
        <a:defRPr sz="4400" b="0" i="0" kern="1200" spc="50" baseline="0">
          <a:ln w="6350">
            <a:noFill/>
          </a:ln>
          <a:solidFill>
            <a:schemeClr val="bg1"/>
          </a:solidFill>
          <a:effectLst>
            <a:glow rad="101600">
              <a:schemeClr val="tx2"/>
            </a:glow>
          </a:effectLst>
          <a:latin typeface="Gill Sans MT"/>
          <a:ea typeface="맑은 고딕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rtl="0" eaLnBrk="1" latinLnBrk="1" hangingPunct="1">
        <a:spcBef>
          <a:spcPct val="20000"/>
        </a:spcBef>
        <a:buClr>
          <a:schemeClr val="tx2"/>
        </a:buClr>
        <a:buSzPct val="68000"/>
        <a:buFont typeface="Wingdings 2"/>
        <a:buChar char=""/>
        <a:defRPr sz="3200" kern="1200" baseline="0">
          <a:solidFill>
            <a:schemeClr val="tx1"/>
          </a:solidFill>
          <a:latin typeface="Gill Sans MT"/>
          <a:ea typeface="맑은 고딕"/>
          <a:cs typeface="Gill Sans MT"/>
        </a:defRPr>
      </a:lvl1pPr>
      <a:lvl2pPr marL="742950" indent="-285750" algn="l" rtl="0" eaLnBrk="1" latinLnBrk="1" hangingPunct="1">
        <a:spcBef>
          <a:spcPct val="20000"/>
        </a:spcBef>
        <a:buClr>
          <a:schemeClr val="accent4"/>
        </a:buClr>
        <a:buSzPct val="60000"/>
        <a:buFont typeface="Wingdings 2"/>
        <a:buChar char=""/>
        <a:defRPr sz="2800" kern="1200" baseline="0">
          <a:solidFill>
            <a:schemeClr val="tx1"/>
          </a:solidFill>
          <a:latin typeface="Gill Sans MT"/>
          <a:ea typeface="맑은 고딕"/>
          <a:cs typeface="Gill Sans MT"/>
        </a:defRPr>
      </a:lvl2pPr>
      <a:lvl3pPr marL="1143000" indent="-228600" algn="l" rtl="0" eaLnBrk="1" latinLnBrk="1" hangingPunct="1">
        <a:spcBef>
          <a:spcPct val="20000"/>
        </a:spcBef>
        <a:buClr>
          <a:schemeClr val="accent5"/>
        </a:buClr>
        <a:buSzPct val="57000"/>
        <a:buFont typeface="Wingdings 2"/>
        <a:buChar char="¦"/>
        <a:defRPr sz="2600" kern="1200" baseline="0">
          <a:solidFill>
            <a:schemeClr val="tx1"/>
          </a:solidFill>
          <a:latin typeface="Gill Sans MT"/>
          <a:ea typeface="맑은 고딕"/>
          <a:cs typeface="Gill Sans MT"/>
        </a:defRPr>
      </a:lvl3pPr>
      <a:lvl4pPr marL="1600200" indent="-228600" algn="l" rtl="0" eaLnBrk="1" latinLnBrk="1" hangingPunct="1">
        <a:spcBef>
          <a:spcPct val="20000"/>
        </a:spcBef>
        <a:buClr>
          <a:schemeClr val="accent3"/>
        </a:buClr>
        <a:buSzPct val="53000"/>
        <a:buFont typeface="Wingdings 2"/>
        <a:buChar char="¢"/>
        <a:defRPr sz="2400" kern="1200" baseline="0">
          <a:solidFill>
            <a:schemeClr val="tx1"/>
          </a:solidFill>
          <a:latin typeface="Gill Sans MT"/>
          <a:ea typeface="맑은 고딕"/>
          <a:cs typeface="Gill Sans MT"/>
        </a:defRPr>
      </a:lvl4pPr>
      <a:lvl5pPr marL="2057400" indent="-228600" algn="l" rtl="0" eaLnBrk="1" latinLnBrk="1" hangingPunct="1">
        <a:spcBef>
          <a:spcPct val="20000"/>
        </a:spcBef>
        <a:buClr>
          <a:schemeClr val="accent6"/>
        </a:buClr>
        <a:buSzPct val="50000"/>
        <a:buFont typeface="Wingdings 2"/>
        <a:buChar char="¥"/>
        <a:defRPr sz="2200" kern="1200" baseline="0">
          <a:solidFill>
            <a:schemeClr val="tx1"/>
          </a:solidFill>
          <a:latin typeface="Gill Sans MT"/>
          <a:ea typeface="맑은 고딕"/>
          <a:cs typeface="Gill Sans MT"/>
        </a:defRPr>
      </a:lvl5pPr>
      <a:lvl6pPr marL="2514600" indent="-228600" algn="l" rtl="0" eaLnBrk="1" latinLnBrk="1" hangingPunct="1">
        <a:spcBef>
          <a:spcPct val="20000"/>
        </a:spcBef>
        <a:buClr>
          <a:schemeClr val="accent2">
            <a:tint val="40000"/>
          </a:schemeClr>
        </a:buClr>
        <a:buSzPct val="47000"/>
        <a:buFont typeface="Wingdings 2"/>
        <a:buChar char="¤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1" hangingPunct="1">
        <a:spcBef>
          <a:spcPct val="20000"/>
        </a:spcBef>
        <a:buClr>
          <a:schemeClr val="accent1">
            <a:shade val="75000"/>
          </a:schemeClr>
        </a:buClr>
        <a:buSzPct val="43000"/>
        <a:buFont typeface="Wingdings 2"/>
        <a:buChar char="¦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1" hangingPunct="1">
        <a:spcBef>
          <a:spcPct val="20000"/>
        </a:spcBef>
        <a:buClr>
          <a:schemeClr val="accent3"/>
        </a:buClr>
        <a:buSzPct val="40000"/>
        <a:buFont typeface="Wingdings 2"/>
        <a:buChar char="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1" hangingPunct="1">
        <a:spcBef>
          <a:spcPct val="20000"/>
        </a:spcBef>
        <a:buClr>
          <a:schemeClr val="bg2">
            <a:tint val="60000"/>
          </a:schemeClr>
        </a:buClr>
        <a:buSzPct val="40000"/>
        <a:buFont typeface="Wingdings 2"/>
        <a:buChar char="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E0C54F-94F2-4155-9248-AE8DA9DB4CE1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15. 12. 2013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A39E70-1C09-4821-A195-5CB441012BB2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75657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-6826" y="0"/>
            <a:ext cx="9144000" cy="6286520"/>
          </a:xfrm>
          <a:prstGeom prst="rect">
            <a:avLst/>
          </a:prstGeom>
          <a:gradFill flip="none" rotWithShape="1">
            <a:gsLst>
              <a:gs pos="1000">
                <a:schemeClr val="bg2">
                  <a:alpha val="0"/>
                </a:schemeClr>
              </a:gs>
              <a:gs pos="100000">
                <a:schemeClr val="bg1">
                  <a:alpha val="92000"/>
                </a:schemeClr>
              </a:gs>
            </a:gsLst>
            <a:lin ang="16200000" scaled="1"/>
            <a:tileRect/>
          </a:gradFill>
          <a:ln w="28575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FFFFFF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7218" y="142852"/>
            <a:ext cx="8160978" cy="1214446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lang="ko-KR" altLang="en-US" dirty="0" smtClean="0"/>
              <a:t>Click to edit Master text styles</a:t>
            </a:r>
            <a:endParaRPr lang="ko-KR" alt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0034" y="1500174"/>
            <a:ext cx="8186766" cy="4625991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15206" y="6357960"/>
            <a:ext cx="1490658" cy="365125"/>
          </a:xfrm>
          <a:prstGeom prst="rect">
            <a:avLst/>
          </a:prstGeom>
        </p:spPr>
        <p:txBody>
          <a:bodyPr vert="horz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928926" y="6357958"/>
            <a:ext cx="2895600" cy="365125"/>
          </a:xfrm>
          <a:prstGeom prst="rect">
            <a:avLst/>
          </a:prstGeom>
        </p:spPr>
        <p:txBody>
          <a:bodyPr vert="horz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00034" y="6357960"/>
            <a:ext cx="1571636" cy="365125"/>
          </a:xfrm>
          <a:prstGeom prst="rect">
            <a:avLst/>
          </a:prstGeom>
        </p:spPr>
        <p:txBody>
          <a:bodyPr vert="horz" rtlCol="0" anchor="ctr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37044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rtl="0" eaLnBrk="1" latinLnBrk="1" hangingPunct="1">
        <a:spcBef>
          <a:spcPct val="0"/>
        </a:spcBef>
        <a:buNone/>
        <a:defRPr sz="4400" b="0" i="0" kern="1200" spc="50" baseline="0">
          <a:ln w="6350">
            <a:noFill/>
          </a:ln>
          <a:solidFill>
            <a:schemeClr val="bg1"/>
          </a:solidFill>
          <a:effectLst>
            <a:glow rad="101600">
              <a:schemeClr val="tx2"/>
            </a:glow>
          </a:effectLst>
          <a:latin typeface="Gill Sans MT"/>
          <a:ea typeface="맑은 고딕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rtl="0" eaLnBrk="1" latinLnBrk="1" hangingPunct="1">
        <a:spcBef>
          <a:spcPct val="20000"/>
        </a:spcBef>
        <a:buClr>
          <a:schemeClr val="tx2"/>
        </a:buClr>
        <a:buSzPct val="68000"/>
        <a:buFont typeface="Wingdings 2"/>
        <a:buChar char=""/>
        <a:defRPr sz="3200" kern="1200" baseline="0">
          <a:solidFill>
            <a:schemeClr val="tx1"/>
          </a:solidFill>
          <a:latin typeface="Gill Sans MT"/>
          <a:ea typeface="맑은 고딕"/>
          <a:cs typeface="Gill Sans MT"/>
        </a:defRPr>
      </a:lvl1pPr>
      <a:lvl2pPr marL="742950" indent="-285750" algn="l" rtl="0" eaLnBrk="1" latinLnBrk="1" hangingPunct="1">
        <a:spcBef>
          <a:spcPct val="20000"/>
        </a:spcBef>
        <a:buClr>
          <a:schemeClr val="accent4"/>
        </a:buClr>
        <a:buSzPct val="60000"/>
        <a:buFont typeface="Wingdings 2"/>
        <a:buChar char=""/>
        <a:defRPr sz="2800" kern="1200" baseline="0">
          <a:solidFill>
            <a:schemeClr val="tx1"/>
          </a:solidFill>
          <a:latin typeface="Gill Sans MT"/>
          <a:ea typeface="맑은 고딕"/>
          <a:cs typeface="Gill Sans MT"/>
        </a:defRPr>
      </a:lvl2pPr>
      <a:lvl3pPr marL="1143000" indent="-228600" algn="l" rtl="0" eaLnBrk="1" latinLnBrk="1" hangingPunct="1">
        <a:spcBef>
          <a:spcPct val="20000"/>
        </a:spcBef>
        <a:buClr>
          <a:schemeClr val="accent5"/>
        </a:buClr>
        <a:buSzPct val="57000"/>
        <a:buFont typeface="Wingdings 2"/>
        <a:buChar char="¦"/>
        <a:defRPr sz="2600" kern="1200" baseline="0">
          <a:solidFill>
            <a:schemeClr val="tx1"/>
          </a:solidFill>
          <a:latin typeface="Gill Sans MT"/>
          <a:ea typeface="맑은 고딕"/>
          <a:cs typeface="Gill Sans MT"/>
        </a:defRPr>
      </a:lvl3pPr>
      <a:lvl4pPr marL="1600200" indent="-228600" algn="l" rtl="0" eaLnBrk="1" latinLnBrk="1" hangingPunct="1">
        <a:spcBef>
          <a:spcPct val="20000"/>
        </a:spcBef>
        <a:buClr>
          <a:schemeClr val="accent3"/>
        </a:buClr>
        <a:buSzPct val="53000"/>
        <a:buFont typeface="Wingdings 2"/>
        <a:buChar char="¢"/>
        <a:defRPr sz="2400" kern="1200" baseline="0">
          <a:solidFill>
            <a:schemeClr val="tx1"/>
          </a:solidFill>
          <a:latin typeface="Gill Sans MT"/>
          <a:ea typeface="맑은 고딕"/>
          <a:cs typeface="Gill Sans MT"/>
        </a:defRPr>
      </a:lvl4pPr>
      <a:lvl5pPr marL="2057400" indent="-228600" algn="l" rtl="0" eaLnBrk="1" latinLnBrk="1" hangingPunct="1">
        <a:spcBef>
          <a:spcPct val="20000"/>
        </a:spcBef>
        <a:buClr>
          <a:schemeClr val="accent6"/>
        </a:buClr>
        <a:buSzPct val="50000"/>
        <a:buFont typeface="Wingdings 2"/>
        <a:buChar char="¥"/>
        <a:defRPr sz="2200" kern="1200" baseline="0">
          <a:solidFill>
            <a:schemeClr val="tx1"/>
          </a:solidFill>
          <a:latin typeface="Gill Sans MT"/>
          <a:ea typeface="맑은 고딕"/>
          <a:cs typeface="Gill Sans MT"/>
        </a:defRPr>
      </a:lvl5pPr>
      <a:lvl6pPr marL="2514600" indent="-228600" algn="l" rtl="0" eaLnBrk="1" latinLnBrk="1" hangingPunct="1">
        <a:spcBef>
          <a:spcPct val="20000"/>
        </a:spcBef>
        <a:buClr>
          <a:schemeClr val="accent2">
            <a:tint val="40000"/>
          </a:schemeClr>
        </a:buClr>
        <a:buSzPct val="47000"/>
        <a:buFont typeface="Wingdings 2"/>
        <a:buChar char="¤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1" hangingPunct="1">
        <a:spcBef>
          <a:spcPct val="20000"/>
        </a:spcBef>
        <a:buClr>
          <a:schemeClr val="accent1">
            <a:shade val="75000"/>
          </a:schemeClr>
        </a:buClr>
        <a:buSzPct val="43000"/>
        <a:buFont typeface="Wingdings 2"/>
        <a:buChar char="¦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1" hangingPunct="1">
        <a:spcBef>
          <a:spcPct val="20000"/>
        </a:spcBef>
        <a:buClr>
          <a:schemeClr val="accent3"/>
        </a:buClr>
        <a:buSzPct val="40000"/>
        <a:buFont typeface="Wingdings 2"/>
        <a:buChar char="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1" hangingPunct="1">
        <a:spcBef>
          <a:spcPct val="20000"/>
        </a:spcBef>
        <a:buClr>
          <a:schemeClr val="bg2">
            <a:tint val="60000"/>
          </a:schemeClr>
        </a:buClr>
        <a:buSzPct val="40000"/>
        <a:buFont typeface="Wingdings 2"/>
        <a:buChar char="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4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13" Type="http://schemas.openxmlformats.org/officeDocument/2006/relationships/image" Target="../media/image17.emf"/><Relationship Id="rId3" Type="http://schemas.openxmlformats.org/officeDocument/2006/relationships/image" Target="../media/image7.emf"/><Relationship Id="rId7" Type="http://schemas.openxmlformats.org/officeDocument/2006/relationships/image" Target="../media/image11.emf"/><Relationship Id="rId12" Type="http://schemas.openxmlformats.org/officeDocument/2006/relationships/image" Target="../media/image1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0.emf"/><Relationship Id="rId11" Type="http://schemas.openxmlformats.org/officeDocument/2006/relationships/image" Target="../media/image15.emf"/><Relationship Id="rId5" Type="http://schemas.openxmlformats.org/officeDocument/2006/relationships/image" Target="../media/image9.png"/><Relationship Id="rId15" Type="http://schemas.openxmlformats.org/officeDocument/2006/relationships/image" Target="../media/image19.png"/><Relationship Id="rId10" Type="http://schemas.openxmlformats.org/officeDocument/2006/relationships/image" Target="../media/image14.emf"/><Relationship Id="rId4" Type="http://schemas.openxmlformats.org/officeDocument/2006/relationships/image" Target="../media/image8.png"/><Relationship Id="rId9" Type="http://schemas.openxmlformats.org/officeDocument/2006/relationships/image" Target="../media/image13.emf"/><Relationship Id="rId1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3" Type="http://schemas.openxmlformats.org/officeDocument/2006/relationships/image" Target="../media/image20.jpeg"/><Relationship Id="rId7" Type="http://schemas.openxmlformats.org/officeDocument/2006/relationships/image" Target="../media/image2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3.jpeg"/><Relationship Id="rId5" Type="http://schemas.openxmlformats.org/officeDocument/2006/relationships/image" Target="../media/image32.jpeg"/><Relationship Id="rId4" Type="http://schemas.openxmlformats.org/officeDocument/2006/relationships/image" Target="../media/image31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jpeg"/><Relationship Id="rId3" Type="http://schemas.openxmlformats.org/officeDocument/2006/relationships/image" Target="../media/image35.jpeg"/><Relationship Id="rId7" Type="http://schemas.openxmlformats.org/officeDocument/2006/relationships/image" Target="../media/image3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8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Jihlava_brana_M_Bozi_DSCN5054.JPG" TargetMode="External"/><Relationship Id="rId3" Type="http://schemas.openxmlformats.org/officeDocument/2006/relationships/hyperlink" Target="http://cs.wikipedia.org/wiki/Soubor:Flag_of_Vysocina_Region.svg" TargetMode="External"/><Relationship Id="rId7" Type="http://schemas.openxmlformats.org/officeDocument/2006/relationships/hyperlink" Target="http://cs.wikipedia.org/wiki/Soubor:Jihlava_hradby_k_brane_DSCN5055.JPG" TargetMode="External"/><Relationship Id="rId12" Type="http://schemas.openxmlformats.org/officeDocument/2006/relationships/hyperlink" Target="http://cs.wikipedia.org/wiki/Soubor:Tel%C4%8D,_z%C3%A1mek,_hradby_02.jpg" TargetMode="External"/><Relationship Id="rId2" Type="http://schemas.openxmlformats.org/officeDocument/2006/relationships/hyperlink" Target="http://cs.wikipedia.org/wiki/Soubor:Vysocina_Region_CoA_CZ.svg" TargetMode="External"/><Relationship Id="rId1" Type="http://schemas.openxmlformats.org/officeDocument/2006/relationships/slideLayout" Target="../slideLayouts/slideLayout46.xml"/><Relationship Id="rId6" Type="http://schemas.openxmlformats.org/officeDocument/2006/relationships/hyperlink" Target="http://cs.wikipedia.org/wiki/Soubor:Jihlava_sv_Duch_od_JV_DSCN5061.JPG" TargetMode="External"/><Relationship Id="rId11" Type="http://schemas.openxmlformats.org/officeDocument/2006/relationships/hyperlink" Target="http://cs.wikipedia.org/wiki/Soubor:Tel%C4%8D,_Horn%C3%AD_br%C3%A1na_01.jpg" TargetMode="External"/><Relationship Id="rId5" Type="http://schemas.openxmlformats.org/officeDocument/2006/relationships/hyperlink" Target="http://cs.wikipedia.org/wiki/Soubor:Jihlava_sv_Jakub_od_JZ_DSCN5039.JPG" TargetMode="External"/><Relationship Id="rId10" Type="http://schemas.openxmlformats.org/officeDocument/2006/relationships/hyperlink" Target="http://cs.wikipedia.org/wiki/Soubor:Tel%C4%8D,_n%C3%A1m%C4%9Bst%C3%AD_Zachari%C3%A1%C5%A1e_z_Hradce_01.jpg" TargetMode="External"/><Relationship Id="rId4" Type="http://schemas.openxmlformats.org/officeDocument/2006/relationships/hyperlink" Target="http://cs.wikipedia.org/wiki/Soubor:Jihlava_CZ_main_square_PICT2911.jpg" TargetMode="External"/><Relationship Id="rId9" Type="http://schemas.openxmlformats.org/officeDocument/2006/relationships/hyperlink" Target="http://cs.wikipedia.org/wiki/Soubor:N%C3%A1m%C4%9Bst%C3%AD_Zachari%C3%A1%C5%A1e_z_Hradce.jpg" TargetMode="Externa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Masarykovo_n%C3%A1m.JPG" TargetMode="External"/><Relationship Id="rId13" Type="http://schemas.openxmlformats.org/officeDocument/2006/relationships/hyperlink" Target="http://cs.wikipedia.org/wiki/Soubor:Trebic_podklasteri_bazilika_od_reky.jpg" TargetMode="External"/><Relationship Id="rId3" Type="http://schemas.openxmlformats.org/officeDocument/2006/relationships/hyperlink" Target="http://cs.wikipedia.org/wiki/Soubor:Jaroslav_Ha%C5%A1ek.gif" TargetMode="External"/><Relationship Id="rId7" Type="http://schemas.openxmlformats.org/officeDocument/2006/relationships/hyperlink" Target="http://cs.wikipedia.org/wiki/Soubor:Muzeum_stra%C5%A1idel.JPG" TargetMode="External"/><Relationship Id="rId12" Type="http://schemas.openxmlformats.org/officeDocument/2006/relationships/hyperlink" Target="http://cs.wikipedia.org/wiki/Soubor:Muzeum_Vyso%C4%8Diny.jpg" TargetMode="External"/><Relationship Id="rId2" Type="http://schemas.openxmlformats.org/officeDocument/2006/relationships/hyperlink" Target="http://cs.wikipedia.org/wiki/Soubor:Lipnice_nad_Sazavou_-_stary_hrbitov,_hrob_Jaroslava_Haska.jpg" TargetMode="External"/><Relationship Id="rId1" Type="http://schemas.openxmlformats.org/officeDocument/2006/relationships/slideLayout" Target="../slideLayouts/slideLayout46.xml"/><Relationship Id="rId6" Type="http://schemas.openxmlformats.org/officeDocument/2006/relationships/hyperlink" Target="http://cs.wikipedia.org/wiki/Soubor:Zizkovo_Pole_CZ_Jan_Zizka_memorial_051.jpg" TargetMode="External"/><Relationship Id="rId11" Type="http://schemas.openxmlformats.org/officeDocument/2006/relationships/hyperlink" Target="http://cs.wikipedia.org/wiki/Soubor:Jihlavsk%C3%A1_br%C3%A1na.jpg" TargetMode="External"/><Relationship Id="rId5" Type="http://schemas.openxmlformats.org/officeDocument/2006/relationships/hyperlink" Target="http://cs.wikipedia.org/wiki/Soubor:Jaroslav_Hasek_-_pomnik_v_Lipnici_nad_Sazavou_-_detail.jpg" TargetMode="External"/><Relationship Id="rId10" Type="http://schemas.openxmlformats.org/officeDocument/2006/relationships/hyperlink" Target="http://cs.wikipedia.org/wiki/Soubor:Pelh%C5%99imov_(Pilgrams)_-_Ryn%C3%A1reck%C3%A1_br%C3%A1na.jpg" TargetMode="External"/><Relationship Id="rId4" Type="http://schemas.openxmlformats.org/officeDocument/2006/relationships/hyperlink" Target="http://cs.wikipedia.org/wiki/Soubor:Hasek_stamp_1963.jpg" TargetMode="External"/><Relationship Id="rId9" Type="http://schemas.openxmlformats.org/officeDocument/2006/relationships/hyperlink" Target="http://cs.wikipedia.org/wiki/Soubor:S5006502.JPG" TargetMode="Externa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Dale%C5%A1ice_reservoir_from_T%C5%99esov_boat_stop_at_2009_summer.jpg" TargetMode="External"/><Relationship Id="rId3" Type="http://schemas.openxmlformats.org/officeDocument/2006/relationships/hyperlink" Target="http://cs.wikipedia.org/wiki/Soubor:Medieval_festival_in_T%C5%99eb%C3%AD%C4%8D_-_medieval_city.jpg.jpg" TargetMode="External"/><Relationship Id="rId7" Type="http://schemas.openxmlformats.org/officeDocument/2006/relationships/hyperlink" Target="http://cs.wikipedia.org/wiki/Soubor:Castle-Pernstejn-Czech-2005.jpg" TargetMode="External"/><Relationship Id="rId2" Type="http://schemas.openxmlformats.org/officeDocument/2006/relationships/hyperlink" Target="http://cs.wikipedia.org/wiki/Soubor:Trebic_podklasteri_bazilika_od_reky.jpg" TargetMode="External"/><Relationship Id="rId1" Type="http://schemas.openxmlformats.org/officeDocument/2006/relationships/slideLayout" Target="../slideLayouts/slideLayout46.xml"/><Relationship Id="rId6" Type="http://schemas.openxmlformats.org/officeDocument/2006/relationships/hyperlink" Target="http://cs.wikipedia.org/wiki/Soubor:Pernstejn3.jpg" TargetMode="External"/><Relationship Id="rId5" Type="http://schemas.openxmlformats.org/officeDocument/2006/relationships/hyperlink" Target="http://cs.wikipedia.org/wiki/Soubor:Hrad_Pern%C5%A1tejn.jpg" TargetMode="External"/><Relationship Id="rId4" Type="http://schemas.openxmlformats.org/officeDocument/2006/relationships/hyperlink" Target="http://cs.wikipedia.org/wiki/Soubor:Hradby_z%C3%A1mku_v_T%C5%99eb%C3%AD%C4%8Di.JPG" TargetMode="External"/><Relationship Id="rId9" Type="http://schemas.openxmlformats.org/officeDocument/2006/relationships/hyperlink" Target="http://cs.wikipedia.org/wiki/Soubor:DalesicePowerStation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1">
            <a:alpha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3600" y="5251810"/>
            <a:ext cx="5407152" cy="1045464"/>
          </a:xfrm>
          <a:prstGeom prst="rect">
            <a:avLst/>
          </a:prstGeom>
        </p:spPr>
      </p:pic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85688410"/>
              </p:ext>
            </p:extLst>
          </p:nvPr>
        </p:nvGraphicFramePr>
        <p:xfrm>
          <a:off x="971600" y="1268757"/>
          <a:ext cx="7200800" cy="1904451"/>
        </p:xfrm>
        <a:graphic>
          <a:graphicData uri="http://schemas.openxmlformats.org/drawingml/2006/table">
            <a:tbl>
              <a:tblPr firstRow="1" firstCol="1" bandRow="1"/>
              <a:tblGrid>
                <a:gridCol w="1746945"/>
                <a:gridCol w="5453855"/>
              </a:tblGrid>
              <a:tr h="37006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Název školy</a:t>
                      </a:r>
                      <a:r>
                        <a:rPr lang="en-US" sz="1200" b="1" dirty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:</a:t>
                      </a:r>
                      <a:endParaRPr lang="cs-CZ" sz="12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 </a:t>
                      </a:r>
                      <a:r>
                        <a:rPr lang="cs-CZ" sz="1200" b="1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ZÁKLADNÍ ŠKOLA</a:t>
                      </a:r>
                      <a:r>
                        <a:rPr lang="cs-CZ" sz="1200" b="1" baseline="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PODBOŘANY, HUSOVA 276, OKRES LOUNY</a:t>
                      </a:r>
                      <a:endParaRPr lang="cs-CZ" sz="12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</a:tr>
              <a:tr h="37006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Autor: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BFDE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 </a:t>
                      </a:r>
                      <a:r>
                        <a:rPr lang="cs-CZ" sz="1200" b="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Mgr.</a:t>
                      </a:r>
                      <a:r>
                        <a:rPr lang="cs-CZ" sz="1200" b="0" baseline="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Milena RÁČKOVÁ</a:t>
                      </a:r>
                      <a:endParaRPr lang="cs-CZ" sz="1200" b="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BFDE"/>
                    </a:solidFill>
                  </a:tcPr>
                </a:tc>
              </a:tr>
              <a:tr h="370066">
                <a:tc>
                  <a:txBody>
                    <a:bodyPr/>
                    <a:lstStyle/>
                    <a:p>
                      <a:pPr marL="0" algn="l" eaLnBrk="1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Název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:</a:t>
                      </a:r>
                      <a:endParaRPr lang="cs-CZ" sz="1200" b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eaLnBrk="1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VY_32_INOVACE_540_ČESKÁ</a:t>
                      </a:r>
                      <a:r>
                        <a:rPr lang="cs-CZ" sz="1200" b="1" baseline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REPUBLIKA</a:t>
                      </a:r>
                      <a:endParaRPr lang="cs-CZ" sz="1200" b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</a:tr>
              <a:tr h="37006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Téma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:</a:t>
                      </a:r>
                      <a:endParaRPr lang="cs-CZ" sz="1200" b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BFDE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 </a:t>
                      </a:r>
                      <a:r>
                        <a:rPr lang="cs-CZ" sz="120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OPAKOVÁNÍ –</a:t>
                      </a:r>
                      <a:r>
                        <a:rPr lang="cs-CZ" sz="1200" baseline="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KRAJ VYSOČINA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BFDE"/>
                    </a:solidFill>
                  </a:tcPr>
                </a:tc>
              </a:tr>
              <a:tr h="424187">
                <a:tc>
                  <a:txBody>
                    <a:bodyPr/>
                    <a:lstStyle/>
                    <a:p>
                      <a:pPr marL="0" algn="l" eaLnBrk="1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Číslo projektu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:</a:t>
                      </a:r>
                      <a:endParaRPr lang="cs-CZ" sz="1200" b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 </a:t>
                      </a:r>
                      <a:r>
                        <a:rPr lang="cs-CZ" sz="120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CZ.1.07/1.4.00/21. </a:t>
                      </a:r>
                      <a:r>
                        <a:rPr lang="cs-CZ" sz="1200" b="1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2975</a:t>
                      </a:r>
                      <a:endParaRPr lang="cs-CZ" sz="1200" b="1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81156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1">
            <a:alpha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1268760"/>
            <a:ext cx="9144000" cy="676275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Anotace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2427515"/>
            <a:ext cx="9144000" cy="3953813"/>
          </a:xfrm>
        </p:spPr>
        <p:txBody>
          <a:bodyPr>
            <a:noAutofit/>
          </a:bodyPr>
          <a:lstStyle/>
          <a:p>
            <a:pPr>
              <a:lnSpc>
                <a:spcPct val="120000"/>
              </a:lnSpc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Materiál určen pro práci žáků na ZŠ – 1. stupeň v předmětu Člověk a jeho 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cs-CZ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    svět pro 5. ročník</a:t>
            </a:r>
          </a:p>
          <a:p>
            <a:pPr lvl="0">
              <a:lnSpc>
                <a:spcPct val="120000"/>
              </a:lnSpc>
              <a:buClr>
                <a:srgbClr val="3E3D2D"/>
              </a:buClr>
            </a:pPr>
            <a:r>
              <a:rPr lang="cs-CZ" sz="2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Cílem Microsoft PowerPointové prezentace je opakování </a:t>
            </a:r>
            <a:r>
              <a:rPr lang="cs-CZ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kraje Vysočina ČR </a:t>
            </a:r>
            <a:endParaRPr lang="cs-CZ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>
              <a:lnSpc>
                <a:spcPct val="120000"/>
              </a:lnSpc>
              <a:buClr>
                <a:srgbClr val="3E3D2D"/>
              </a:buClr>
            </a:pPr>
            <a:r>
              <a:rPr lang="cs-CZ" sz="2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Prezentace je doplněna </a:t>
            </a:r>
            <a:r>
              <a:rPr lang="cs-CZ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obrázky, které přibližují nejkrásnější místa tohoto </a:t>
            </a:r>
          </a:p>
          <a:p>
            <a:pPr marL="0" lvl="0" indent="0">
              <a:lnSpc>
                <a:spcPct val="120000"/>
              </a:lnSpc>
              <a:buClr>
                <a:srgbClr val="3E3D2D"/>
              </a:buClr>
              <a:buNone/>
            </a:pPr>
            <a:r>
              <a:rPr lang="cs-CZ" sz="2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kraje </a:t>
            </a:r>
          </a:p>
          <a:p>
            <a:pPr lvl="0">
              <a:lnSpc>
                <a:spcPct val="120000"/>
              </a:lnSpc>
              <a:buClr>
                <a:srgbClr val="3E3D2D"/>
              </a:buClr>
            </a:pPr>
            <a:r>
              <a:rPr lang="cs-CZ" sz="2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Součástí prezentace je pracovní list s tajenkou, při které si děti zopakují </a:t>
            </a:r>
          </a:p>
          <a:p>
            <a:pPr marL="0" lvl="0" indent="0">
              <a:lnSpc>
                <a:spcPct val="120000"/>
              </a:lnSpc>
              <a:buClr>
                <a:srgbClr val="3E3D2D"/>
              </a:buClr>
              <a:buNone/>
            </a:pPr>
            <a:r>
              <a:rPr lang="cs-CZ" sz="2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nejdůležitější pojmy a provedou společnou kontrolu zápisu na </a:t>
            </a:r>
            <a:r>
              <a:rPr lang="cs-CZ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tabuli</a:t>
            </a:r>
          </a:p>
        </p:txBody>
      </p:sp>
    </p:spTree>
    <p:extLst>
      <p:ext uri="{BB962C8B-B14F-4D97-AF65-F5344CB8AC3E}">
        <p14:creationId xmlns:p14="http://schemas.microsoft.com/office/powerpoint/2010/main" val="491772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1">
            <a:alpha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248619" y="544510"/>
            <a:ext cx="2746648" cy="539080"/>
          </a:xfrm>
        </p:spPr>
        <p:txBody>
          <a:bodyPr>
            <a:normAutofit/>
          </a:bodyPr>
          <a:lstStyle/>
          <a:p>
            <a:pPr algn="l"/>
            <a:r>
              <a:rPr lang="cs-CZ" sz="240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Datum vytvoření:</a:t>
            </a:r>
            <a:endParaRPr lang="cs-CZ" sz="2400" dirty="0"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Zástupný symbol pro obsah 2"/>
          <p:cNvSpPr>
            <a:spLocks noGrp="1"/>
          </p:cNvSpPr>
          <p:nvPr>
            <p:ph idx="1"/>
          </p:nvPr>
        </p:nvSpPr>
        <p:spPr>
          <a:xfrm>
            <a:off x="0" y="2635573"/>
            <a:ext cx="9128065" cy="4105795"/>
          </a:xfrm>
        </p:spPr>
        <p:txBody>
          <a:bodyPr>
            <a:noAutofit/>
          </a:bodyPr>
          <a:lstStyle/>
          <a:p>
            <a:pPr>
              <a:lnSpc>
                <a:spcPct val="120000"/>
              </a:lnSpc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List č. </a:t>
            </a:r>
            <a:r>
              <a:rPr lang="cs-CZ" sz="2000" dirty="0">
                <a:latin typeface="Arial" pitchFamily="34" charset="0"/>
                <a:cs typeface="Arial" pitchFamily="34" charset="0"/>
              </a:rPr>
              <a:t>7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: </a:t>
            </a:r>
          </a:p>
          <a:p>
            <a:pPr marL="900684" lvl="1" indent="-342900">
              <a:lnSpc>
                <a:spcPct val="120000"/>
              </a:lnSpc>
              <a:buFont typeface="Wingdings" pitchFamily="2" charset="2"/>
              <a:buChar char="§"/>
            </a:pPr>
            <a:r>
              <a:rPr lang="cs-CZ" sz="1800" dirty="0" smtClean="0">
                <a:latin typeface="Arial" pitchFamily="34" charset="0"/>
                <a:cs typeface="Arial" pitchFamily="34" charset="0"/>
              </a:rPr>
              <a:t>Opakování</a:t>
            </a:r>
            <a:r>
              <a:rPr lang="cs-CZ" sz="18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800" dirty="0" smtClean="0">
                <a:latin typeface="Arial" pitchFamily="34" charset="0"/>
                <a:cs typeface="Arial" pitchFamily="34" charset="0"/>
              </a:rPr>
              <a:t>– kraj Vysočina </a:t>
            </a:r>
            <a:r>
              <a:rPr lang="cs-CZ" sz="1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(znak, vlajka)</a:t>
            </a:r>
            <a:endParaRPr lang="cs-CZ" sz="1800" dirty="0" smtClean="0">
              <a:latin typeface="Arial" pitchFamily="34" charset="0"/>
              <a:cs typeface="Arial" pitchFamily="34" charset="0"/>
            </a:endParaRPr>
          </a:p>
          <a:p>
            <a:pPr lvl="0">
              <a:lnSpc>
                <a:spcPct val="120000"/>
              </a:lnSpc>
              <a:buClr>
                <a:srgbClr val="3E3D2D"/>
              </a:buClr>
            </a:pPr>
            <a:r>
              <a:rPr lang="cs-CZ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List č. 8: </a:t>
            </a:r>
          </a:p>
          <a:p>
            <a:pPr marL="900684" lvl="1" indent="-342900">
              <a:lnSpc>
                <a:spcPct val="120000"/>
              </a:lnSpc>
              <a:buClr>
                <a:srgbClr val="909465"/>
              </a:buClr>
              <a:buFont typeface="Wingdings" pitchFamily="2" charset="2"/>
              <a:buChar char="§"/>
            </a:pPr>
            <a:r>
              <a:rPr lang="cs-CZ" sz="1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Opakování – </a:t>
            </a:r>
            <a:r>
              <a:rPr lang="cs-CZ" sz="1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kraj Vysočina </a:t>
            </a:r>
            <a:r>
              <a:rPr lang="cs-CZ" sz="1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(krajské město, okresní města)</a:t>
            </a:r>
          </a:p>
          <a:p>
            <a:pPr lvl="0">
              <a:lnSpc>
                <a:spcPct val="120000"/>
              </a:lnSpc>
              <a:buClr>
                <a:srgbClr val="3E3D2D"/>
              </a:buClr>
            </a:pPr>
            <a:r>
              <a:rPr lang="cs-CZ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List č. 9: </a:t>
            </a:r>
          </a:p>
          <a:p>
            <a:pPr marL="900684" lvl="1" indent="-342900">
              <a:lnSpc>
                <a:spcPct val="120000"/>
              </a:lnSpc>
              <a:buClr>
                <a:srgbClr val="909465"/>
              </a:buClr>
              <a:buFont typeface="Wingdings" pitchFamily="2" charset="2"/>
              <a:buChar char="§"/>
            </a:pPr>
            <a:r>
              <a:rPr lang="cs-CZ" sz="1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Opakování – Řeky protékající krajem</a:t>
            </a:r>
            <a:r>
              <a:rPr lang="cs-CZ" sz="1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1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Vysočina </a:t>
            </a:r>
            <a:endParaRPr lang="cs-CZ" sz="18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>
              <a:lnSpc>
                <a:spcPct val="120000"/>
              </a:lnSpc>
              <a:buClr>
                <a:srgbClr val="3E3D2D"/>
              </a:buClr>
            </a:pPr>
            <a:r>
              <a:rPr lang="cs-CZ" sz="2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List č. </a:t>
            </a:r>
            <a:r>
              <a:rPr lang="cs-CZ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10: </a:t>
            </a:r>
            <a:endParaRPr lang="cs-CZ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900684" lvl="1" indent="-342900">
              <a:lnSpc>
                <a:spcPct val="120000"/>
              </a:lnSpc>
              <a:buClr>
                <a:srgbClr val="909465"/>
              </a:buClr>
              <a:buFont typeface="Wingdings" pitchFamily="2" charset="2"/>
              <a:buChar char="§"/>
            </a:pPr>
            <a:r>
              <a:rPr lang="cs-CZ" sz="1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Opakování – </a:t>
            </a:r>
            <a:r>
              <a:rPr lang="cs-CZ" sz="1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Jihlava</a:t>
            </a:r>
            <a:endParaRPr lang="cs-CZ" sz="18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>
              <a:lnSpc>
                <a:spcPct val="120000"/>
              </a:lnSpc>
              <a:buClr>
                <a:srgbClr val="3E3D2D"/>
              </a:buClr>
            </a:pPr>
            <a:r>
              <a:rPr lang="cs-CZ" sz="2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List č. </a:t>
            </a:r>
            <a:r>
              <a:rPr lang="cs-CZ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11: </a:t>
            </a:r>
            <a:endParaRPr lang="cs-CZ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900684" lvl="1" indent="-342900">
              <a:lnSpc>
                <a:spcPct val="120000"/>
              </a:lnSpc>
              <a:buClr>
                <a:srgbClr val="909465"/>
              </a:buClr>
              <a:buFont typeface="Wingdings" pitchFamily="2" charset="2"/>
              <a:buChar char="§"/>
            </a:pPr>
            <a:r>
              <a:rPr lang="cs-CZ" sz="1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Opakování – </a:t>
            </a:r>
            <a:r>
              <a:rPr lang="cs-CZ" sz="1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Telč</a:t>
            </a:r>
            <a:endParaRPr lang="cs-CZ" sz="18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900684" lvl="1" indent="-342900">
              <a:lnSpc>
                <a:spcPct val="120000"/>
              </a:lnSpc>
              <a:buFont typeface="Wingdings" pitchFamily="2" charset="2"/>
              <a:buChar char="§"/>
            </a:pPr>
            <a:endParaRPr lang="cs-CZ" sz="18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Nadpis 3"/>
          <p:cNvSpPr txBox="1">
            <a:spLocks/>
          </p:cNvSpPr>
          <p:nvPr/>
        </p:nvSpPr>
        <p:spPr>
          <a:xfrm>
            <a:off x="3135227" y="548471"/>
            <a:ext cx="2746648" cy="53908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</a:sp3d>
          </a:bodyPr>
          <a:lstStyle>
            <a:defPPr>
              <a:defRPr sz="4400">
                <a:solidFill>
                  <a:schemeClr val="tx2">
                    <a:shade val="85000"/>
                    <a:satMod val="150000"/>
                  </a:schemeClr>
                </a:solidFill>
                <a:latin typeface="+mj-lt"/>
                <a:ea typeface="+mj-ea"/>
                <a:cs typeface="+mj-cs"/>
              </a:defRPr>
            </a:defPPr>
            <a:lvl1pPr algn="ctr" eaLnBrk="1" hangingPunct="1">
              <a:buNone/>
              <a:defRPr lang="en-US" sz="4800" b="1" strike="noStrike" kern="1200" baseline="0" dirty="0" smtClean="0">
                <a:solidFill>
                  <a:schemeClr val="tx2">
                    <a:shade val="85000"/>
                    <a:satMod val="150000"/>
                  </a:schemeClr>
                </a:solidFill>
                <a:effectLst>
                  <a:outerShdw blurRad="63500" dist="38100" dir="822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lt"/>
                <a:cs typeface="+mj-lt"/>
              </a:defRPr>
            </a:lvl1pPr>
          </a:lstStyle>
          <a:p>
            <a:pPr algn="l"/>
            <a:r>
              <a:rPr lang="cs-CZ" sz="2400" b="0">
                <a:solidFill>
                  <a:prstClr val="black"/>
                </a:solidFill>
                <a:effectLst/>
              </a:rPr>
              <a:t>Říjen</a:t>
            </a:r>
          </a:p>
        </p:txBody>
      </p:sp>
      <p:sp>
        <p:nvSpPr>
          <p:cNvPr id="6" name="Nadpis 3"/>
          <p:cNvSpPr txBox="1">
            <a:spLocks/>
          </p:cNvSpPr>
          <p:nvPr/>
        </p:nvSpPr>
        <p:spPr>
          <a:xfrm>
            <a:off x="248619" y="1269981"/>
            <a:ext cx="2746648" cy="53908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</a:sp3d>
          </a:bodyPr>
          <a:lstStyle>
            <a:defPPr>
              <a:defRPr sz="4400">
                <a:solidFill>
                  <a:schemeClr val="tx2">
                    <a:shade val="85000"/>
                    <a:satMod val="150000"/>
                  </a:schemeClr>
                </a:solidFill>
                <a:latin typeface="+mj-lt"/>
                <a:ea typeface="+mj-ea"/>
                <a:cs typeface="+mj-cs"/>
              </a:defRPr>
            </a:defPPr>
            <a:lvl1pPr algn="ctr" eaLnBrk="1" hangingPunct="1">
              <a:buNone/>
              <a:defRPr lang="en-US" sz="4800" b="1" strike="noStrike" kern="1200" baseline="0" dirty="0" smtClean="0">
                <a:solidFill>
                  <a:schemeClr val="tx2">
                    <a:shade val="85000"/>
                    <a:satMod val="150000"/>
                  </a:schemeClr>
                </a:solidFill>
                <a:effectLst>
                  <a:outerShdw blurRad="63500" dist="38100" dir="822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lt"/>
                <a:cs typeface="+mj-lt"/>
              </a:defRPr>
            </a:lvl1pPr>
          </a:lstStyle>
          <a:p>
            <a:pPr algn="l"/>
            <a:r>
              <a:rPr lang="cs-CZ" sz="2400">
                <a:solidFill>
                  <a:prstClr val="black"/>
                </a:solidFill>
                <a:effectLst/>
              </a:rPr>
              <a:t>Klíčová slova:</a:t>
            </a:r>
          </a:p>
        </p:txBody>
      </p:sp>
      <p:sp>
        <p:nvSpPr>
          <p:cNvPr id="8" name="Nadpis 3"/>
          <p:cNvSpPr txBox="1">
            <a:spLocks/>
          </p:cNvSpPr>
          <p:nvPr/>
        </p:nvSpPr>
        <p:spPr>
          <a:xfrm>
            <a:off x="2393302" y="1261719"/>
            <a:ext cx="6840760" cy="653947"/>
          </a:xfrm>
          <a:prstGeom prst="rect">
            <a:avLst/>
          </a:prstGeom>
        </p:spPr>
        <p:txBody>
          <a:bodyPr anchor="b" anchorCtr="0">
            <a:no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</a:sp3d>
          </a:bodyPr>
          <a:lstStyle>
            <a:defPPr>
              <a:defRPr sz="4400">
                <a:solidFill>
                  <a:schemeClr val="tx2">
                    <a:shade val="85000"/>
                    <a:satMod val="150000"/>
                  </a:schemeClr>
                </a:solidFill>
                <a:latin typeface="+mj-lt"/>
                <a:ea typeface="+mj-ea"/>
                <a:cs typeface="+mj-cs"/>
              </a:defRPr>
            </a:defPPr>
            <a:lvl1pPr algn="ctr" eaLnBrk="1" hangingPunct="1">
              <a:buNone/>
              <a:defRPr lang="en-US" sz="4800" b="1" strike="noStrike" kern="1200" baseline="0" dirty="0" smtClean="0">
                <a:solidFill>
                  <a:schemeClr val="tx2">
                    <a:shade val="85000"/>
                    <a:satMod val="150000"/>
                  </a:schemeClr>
                </a:solidFill>
                <a:effectLst>
                  <a:outerShdw blurRad="63500" dist="38100" dir="822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lt"/>
                <a:cs typeface="+mj-lt"/>
              </a:defRPr>
            </a:lvl1pPr>
          </a:lstStyle>
          <a:p>
            <a:pPr algn="l"/>
            <a:r>
              <a:rPr lang="cs-CZ" sz="1600" b="0" dirty="0" smtClean="0">
                <a:solidFill>
                  <a:prstClr val="black"/>
                </a:solidFill>
                <a:effectLst/>
              </a:rPr>
              <a:t>KRAJ VYSOČINA, JIHLAVA, TŘEBÍČ, SÁZAVA, ŽELIVKA, TELČ, PERNŠTEJN, JAROSLAV HAŠEK     </a:t>
            </a:r>
            <a:endParaRPr lang="cs-CZ" sz="1600" b="0" dirty="0">
              <a:solidFill>
                <a:prstClr val="black"/>
              </a:solidFill>
              <a:effectLst/>
            </a:endParaRPr>
          </a:p>
        </p:txBody>
      </p:sp>
      <p:sp>
        <p:nvSpPr>
          <p:cNvPr id="9" name="Nadpis 3"/>
          <p:cNvSpPr txBox="1">
            <a:spLocks/>
          </p:cNvSpPr>
          <p:nvPr/>
        </p:nvSpPr>
        <p:spPr>
          <a:xfrm>
            <a:off x="246633" y="1982543"/>
            <a:ext cx="3228613" cy="539080"/>
          </a:xfrm>
          <a:prstGeom prst="rect">
            <a:avLst/>
          </a:prstGeom>
        </p:spPr>
        <p:txBody>
          <a:bodyPr anchor="b" anchorCtr="0">
            <a:no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</a:sp3d>
          </a:bodyPr>
          <a:lstStyle>
            <a:defPPr>
              <a:defRPr sz="4400">
                <a:solidFill>
                  <a:schemeClr val="tx2">
                    <a:shade val="85000"/>
                    <a:satMod val="150000"/>
                  </a:schemeClr>
                </a:solidFill>
                <a:latin typeface="+mj-lt"/>
                <a:ea typeface="+mj-ea"/>
                <a:cs typeface="+mj-cs"/>
              </a:defRPr>
            </a:defPPr>
            <a:lvl1pPr algn="ctr" eaLnBrk="1" hangingPunct="1">
              <a:buNone/>
              <a:defRPr lang="en-US" sz="4800" b="1" strike="noStrike" kern="1200" baseline="0" dirty="0" smtClean="0">
                <a:solidFill>
                  <a:schemeClr val="tx2">
                    <a:shade val="85000"/>
                    <a:satMod val="150000"/>
                  </a:schemeClr>
                </a:solidFill>
                <a:effectLst>
                  <a:outerShdw blurRad="63500" dist="38100" dir="822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lt"/>
                <a:cs typeface="+mj-lt"/>
              </a:defRPr>
            </a:lvl1pPr>
          </a:lstStyle>
          <a:p>
            <a:pPr algn="l"/>
            <a:r>
              <a:rPr lang="cs-CZ" sz="2400">
                <a:solidFill>
                  <a:prstClr val="black"/>
                </a:solidFill>
                <a:effectLst/>
              </a:rPr>
              <a:t>Metodické pokyny:</a:t>
            </a:r>
          </a:p>
        </p:txBody>
      </p:sp>
    </p:spTree>
    <p:extLst>
      <p:ext uri="{BB962C8B-B14F-4D97-AF65-F5344CB8AC3E}">
        <p14:creationId xmlns:p14="http://schemas.microsoft.com/office/powerpoint/2010/main" val="3442858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1">
            <a:alpha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Zástupný symbol pro obsah 2"/>
          <p:cNvSpPr>
            <a:spLocks noGrp="1"/>
          </p:cNvSpPr>
          <p:nvPr>
            <p:ph idx="1"/>
          </p:nvPr>
        </p:nvSpPr>
        <p:spPr>
          <a:xfrm>
            <a:off x="0" y="779445"/>
            <a:ext cx="9128065" cy="6078555"/>
          </a:xfrm>
        </p:spPr>
        <p:txBody>
          <a:bodyPr>
            <a:noAutofit/>
          </a:bodyPr>
          <a:lstStyle/>
          <a:p>
            <a:pPr>
              <a:lnSpc>
                <a:spcPct val="120000"/>
              </a:lnSpc>
            </a:pPr>
            <a:r>
              <a:rPr lang="cs-CZ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List </a:t>
            </a:r>
            <a:r>
              <a:rPr lang="cs-CZ" sz="2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č. </a:t>
            </a:r>
            <a:r>
              <a:rPr lang="cs-CZ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12: </a:t>
            </a:r>
          </a:p>
          <a:p>
            <a:pPr marL="900684" lvl="1" indent="-342900">
              <a:lnSpc>
                <a:spcPct val="120000"/>
              </a:lnSpc>
              <a:buClr>
                <a:srgbClr val="909465"/>
              </a:buClr>
              <a:buFont typeface="Wingdings" pitchFamily="2" charset="2"/>
              <a:buChar char="§"/>
            </a:pPr>
            <a:r>
              <a:rPr lang="cs-CZ" sz="1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Opakování</a:t>
            </a:r>
            <a:r>
              <a:rPr lang="cs-CZ" sz="1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1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– Jaroslav Hašek  </a:t>
            </a:r>
            <a:endParaRPr lang="cs-CZ" sz="18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>
              <a:lnSpc>
                <a:spcPct val="120000"/>
              </a:lnSpc>
              <a:buClr>
                <a:srgbClr val="3E3D2D"/>
              </a:buClr>
            </a:pPr>
            <a:r>
              <a:rPr lang="cs-CZ" sz="2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List č. </a:t>
            </a:r>
            <a:r>
              <a:rPr lang="cs-CZ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13: </a:t>
            </a:r>
            <a:endParaRPr lang="cs-CZ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900684" lvl="1" indent="-342900">
              <a:lnSpc>
                <a:spcPct val="120000"/>
              </a:lnSpc>
              <a:buClr>
                <a:srgbClr val="909465"/>
              </a:buClr>
              <a:buFont typeface="Wingdings" pitchFamily="2" charset="2"/>
              <a:buChar char="§"/>
            </a:pPr>
            <a:r>
              <a:rPr lang="cs-CZ" sz="1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Opakování – Žižkovo Pole</a:t>
            </a:r>
            <a:endParaRPr lang="cs-CZ" sz="18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>
              <a:lnSpc>
                <a:spcPct val="120000"/>
              </a:lnSpc>
              <a:buClr>
                <a:srgbClr val="3E3D2D"/>
              </a:buClr>
            </a:pPr>
            <a:r>
              <a:rPr lang="cs-CZ" sz="2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List č. </a:t>
            </a:r>
            <a:r>
              <a:rPr lang="cs-CZ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14: </a:t>
            </a:r>
            <a:endParaRPr lang="cs-CZ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900684" lvl="1" indent="-342900">
              <a:lnSpc>
                <a:spcPct val="120000"/>
              </a:lnSpc>
              <a:buClr>
                <a:srgbClr val="909465"/>
              </a:buClr>
              <a:buFont typeface="Wingdings" pitchFamily="2" charset="2"/>
              <a:buChar char="§"/>
            </a:pPr>
            <a:r>
              <a:rPr lang="cs-CZ" sz="1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Opakování – </a:t>
            </a:r>
            <a:r>
              <a:rPr lang="cs-CZ" sz="1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Pelhřimov</a:t>
            </a:r>
            <a:endParaRPr lang="cs-CZ" sz="18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>
              <a:lnSpc>
                <a:spcPct val="120000"/>
              </a:lnSpc>
              <a:buClr>
                <a:srgbClr val="3E3D2D"/>
              </a:buClr>
            </a:pPr>
            <a:r>
              <a:rPr lang="cs-CZ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List </a:t>
            </a:r>
            <a:r>
              <a:rPr lang="cs-CZ" sz="2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č. </a:t>
            </a:r>
            <a:r>
              <a:rPr lang="cs-CZ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15: </a:t>
            </a:r>
            <a:endParaRPr lang="cs-CZ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900684" lvl="1" indent="-342900">
              <a:lnSpc>
                <a:spcPct val="120000"/>
              </a:lnSpc>
              <a:buClr>
                <a:srgbClr val="909465"/>
              </a:buClr>
              <a:buFont typeface="Wingdings" pitchFamily="2" charset="2"/>
              <a:buChar char="§"/>
            </a:pPr>
            <a:r>
              <a:rPr lang="cs-CZ" sz="1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Opakování – </a:t>
            </a:r>
            <a:r>
              <a:rPr lang="cs-CZ" sz="1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Zámek v Třebíči</a:t>
            </a:r>
          </a:p>
          <a:p>
            <a:pPr lvl="0">
              <a:lnSpc>
                <a:spcPct val="120000"/>
              </a:lnSpc>
              <a:buClr>
                <a:srgbClr val="3E3D2D"/>
              </a:buClr>
            </a:pPr>
            <a:r>
              <a:rPr lang="cs-CZ" sz="2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List č. </a:t>
            </a:r>
            <a:r>
              <a:rPr lang="cs-CZ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16: </a:t>
            </a:r>
            <a:endParaRPr lang="cs-CZ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900684" lvl="1" indent="-342900">
              <a:lnSpc>
                <a:spcPct val="120000"/>
              </a:lnSpc>
              <a:buClr>
                <a:srgbClr val="909465"/>
              </a:buClr>
              <a:buFont typeface="Wingdings" pitchFamily="2" charset="2"/>
              <a:buChar char="§"/>
            </a:pPr>
            <a:r>
              <a:rPr lang="cs-CZ" sz="1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Opakování – </a:t>
            </a:r>
            <a:r>
              <a:rPr lang="cs-CZ" sz="1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Hrad Pernštejn</a:t>
            </a:r>
            <a:endParaRPr lang="cs-CZ" sz="18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>
              <a:lnSpc>
                <a:spcPct val="120000"/>
              </a:lnSpc>
              <a:buClr>
                <a:srgbClr val="3E3D2D"/>
              </a:buClr>
            </a:pPr>
            <a:r>
              <a:rPr lang="cs-CZ" sz="2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List č. </a:t>
            </a:r>
            <a:r>
              <a:rPr lang="cs-CZ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17: </a:t>
            </a:r>
            <a:endParaRPr lang="cs-CZ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900684" lvl="1" indent="-342900">
              <a:lnSpc>
                <a:spcPct val="120000"/>
              </a:lnSpc>
              <a:buClr>
                <a:srgbClr val="909465"/>
              </a:buClr>
              <a:buFont typeface="Wingdings" pitchFamily="2" charset="2"/>
              <a:buChar char="§"/>
            </a:pPr>
            <a:r>
              <a:rPr lang="cs-CZ" sz="1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Opakování – </a:t>
            </a:r>
            <a:r>
              <a:rPr lang="cs-CZ" sz="1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Přečerpávací vodní nádrž Dalešice</a:t>
            </a:r>
            <a:endParaRPr lang="cs-CZ" sz="18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900684" lvl="1" indent="-342900">
              <a:lnSpc>
                <a:spcPct val="120000"/>
              </a:lnSpc>
              <a:buFont typeface="Wingdings" pitchFamily="2" charset="2"/>
              <a:buChar char="§"/>
            </a:pPr>
            <a:endParaRPr lang="cs-CZ" sz="18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Nadpis 3"/>
          <p:cNvSpPr txBox="1">
            <a:spLocks/>
          </p:cNvSpPr>
          <p:nvPr/>
        </p:nvSpPr>
        <p:spPr>
          <a:xfrm>
            <a:off x="246633" y="126415"/>
            <a:ext cx="3228613" cy="539080"/>
          </a:xfrm>
          <a:prstGeom prst="rect">
            <a:avLst/>
          </a:prstGeom>
        </p:spPr>
        <p:txBody>
          <a:bodyPr anchor="b" anchorCtr="0">
            <a:no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</a:sp3d>
          </a:bodyPr>
          <a:lstStyle>
            <a:defPPr>
              <a:defRPr sz="4400">
                <a:solidFill>
                  <a:schemeClr val="tx2">
                    <a:shade val="85000"/>
                    <a:satMod val="150000"/>
                  </a:schemeClr>
                </a:solidFill>
                <a:latin typeface="+mj-lt"/>
                <a:ea typeface="+mj-ea"/>
                <a:cs typeface="+mj-cs"/>
              </a:defRPr>
            </a:defPPr>
            <a:lvl1pPr algn="ctr" eaLnBrk="1" hangingPunct="1">
              <a:buNone/>
              <a:defRPr lang="en-US" sz="4800" b="1" strike="noStrike" kern="1200" baseline="0" dirty="0" smtClean="0">
                <a:solidFill>
                  <a:schemeClr val="tx2">
                    <a:shade val="85000"/>
                    <a:satMod val="150000"/>
                  </a:schemeClr>
                </a:solidFill>
                <a:effectLst>
                  <a:outerShdw blurRad="63500" dist="38100" dir="822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lt"/>
                <a:cs typeface="+mj-lt"/>
              </a:defRPr>
            </a:lvl1pPr>
          </a:lstStyle>
          <a:p>
            <a:pPr algn="l"/>
            <a:r>
              <a:rPr lang="cs-CZ" sz="2400">
                <a:solidFill>
                  <a:prstClr val="black"/>
                </a:solidFill>
                <a:effectLst/>
              </a:rPr>
              <a:t>Metodické pokyny:</a:t>
            </a:r>
          </a:p>
        </p:txBody>
      </p:sp>
    </p:spTree>
    <p:extLst>
      <p:ext uri="{BB962C8B-B14F-4D97-AF65-F5344CB8AC3E}">
        <p14:creationId xmlns:p14="http://schemas.microsoft.com/office/powerpoint/2010/main" val="3029928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1">
            <a:alpha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Zástupný symbol pro obsah 2"/>
          <p:cNvSpPr>
            <a:spLocks noGrp="1"/>
          </p:cNvSpPr>
          <p:nvPr>
            <p:ph idx="1"/>
          </p:nvPr>
        </p:nvSpPr>
        <p:spPr>
          <a:xfrm>
            <a:off x="0" y="779445"/>
            <a:ext cx="9128065" cy="6078555"/>
          </a:xfrm>
        </p:spPr>
        <p:txBody>
          <a:bodyPr>
            <a:noAutofit/>
          </a:bodyPr>
          <a:lstStyle/>
          <a:p>
            <a:pPr marL="0" lvl="0" indent="0">
              <a:lnSpc>
                <a:spcPct val="120000"/>
              </a:lnSpc>
              <a:buClr>
                <a:srgbClr val="3E3D2D"/>
              </a:buClr>
              <a:buNone/>
            </a:pPr>
            <a:endParaRPr lang="cs-CZ" sz="18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>
              <a:lnSpc>
                <a:spcPct val="120000"/>
              </a:lnSpc>
              <a:buClr>
                <a:srgbClr val="3E3D2D"/>
              </a:buClr>
            </a:pPr>
            <a:r>
              <a:rPr lang="cs-CZ" sz="2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List č. </a:t>
            </a:r>
            <a:r>
              <a:rPr lang="cs-CZ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18: </a:t>
            </a:r>
            <a:endParaRPr lang="cs-CZ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900684" lvl="1" indent="-342900">
              <a:lnSpc>
                <a:spcPct val="120000"/>
              </a:lnSpc>
              <a:buClr>
                <a:srgbClr val="909465"/>
              </a:buClr>
              <a:buFont typeface="Wingdings" pitchFamily="2" charset="2"/>
              <a:buChar char="§"/>
            </a:pPr>
            <a:r>
              <a:rPr lang="cs-CZ" sz="1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Pracovní list – Zadání tajenky</a:t>
            </a:r>
          </a:p>
          <a:p>
            <a:pPr lvl="0">
              <a:lnSpc>
                <a:spcPct val="120000"/>
              </a:lnSpc>
              <a:buClr>
                <a:srgbClr val="3E3D2D"/>
              </a:buClr>
            </a:pPr>
            <a:r>
              <a:rPr lang="cs-CZ" sz="2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List č. </a:t>
            </a:r>
            <a:r>
              <a:rPr lang="cs-CZ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19: </a:t>
            </a:r>
            <a:endParaRPr lang="cs-CZ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900684" lvl="1" indent="-342900">
              <a:lnSpc>
                <a:spcPct val="120000"/>
              </a:lnSpc>
              <a:buClr>
                <a:srgbClr val="909465"/>
              </a:buClr>
              <a:buFont typeface="Wingdings" pitchFamily="2" charset="2"/>
              <a:buChar char="§"/>
            </a:pPr>
            <a:r>
              <a:rPr lang="cs-CZ" sz="1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Pracovní list – Tajenka</a:t>
            </a:r>
          </a:p>
          <a:p>
            <a:pPr lvl="0">
              <a:lnSpc>
                <a:spcPct val="120000"/>
              </a:lnSpc>
              <a:buClr>
                <a:srgbClr val="3E3D2D"/>
              </a:buClr>
            </a:pPr>
            <a:r>
              <a:rPr lang="cs-CZ" sz="2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List č. </a:t>
            </a:r>
            <a:r>
              <a:rPr lang="cs-CZ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20: </a:t>
            </a:r>
            <a:endParaRPr lang="cs-CZ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900684" lvl="1" indent="-342900">
              <a:lnSpc>
                <a:spcPct val="120000"/>
              </a:lnSpc>
              <a:buClr>
                <a:srgbClr val="909465"/>
              </a:buClr>
              <a:buFont typeface="Wingdings" pitchFamily="2" charset="2"/>
              <a:buChar char="§"/>
            </a:pPr>
            <a:r>
              <a:rPr lang="cs-CZ" sz="1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Kontrola vyplnění tajenky </a:t>
            </a:r>
          </a:p>
          <a:p>
            <a:pPr marL="557784" lvl="1" indent="0">
              <a:lnSpc>
                <a:spcPct val="120000"/>
              </a:lnSpc>
              <a:buClr>
                <a:srgbClr val="909465"/>
              </a:buClr>
              <a:buNone/>
            </a:pPr>
            <a:endParaRPr lang="cs-CZ" sz="18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900684" lvl="1" indent="-342900">
              <a:lnSpc>
                <a:spcPct val="120000"/>
              </a:lnSpc>
              <a:buFont typeface="Wingdings" pitchFamily="2" charset="2"/>
              <a:buChar char="§"/>
            </a:pPr>
            <a:endParaRPr lang="cs-CZ" sz="18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Nadpis 3"/>
          <p:cNvSpPr txBox="1">
            <a:spLocks/>
          </p:cNvSpPr>
          <p:nvPr/>
        </p:nvSpPr>
        <p:spPr>
          <a:xfrm>
            <a:off x="246633" y="126415"/>
            <a:ext cx="3228613" cy="539080"/>
          </a:xfrm>
          <a:prstGeom prst="rect">
            <a:avLst/>
          </a:prstGeom>
        </p:spPr>
        <p:txBody>
          <a:bodyPr anchor="b" anchorCtr="0">
            <a:no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</a:sp3d>
          </a:bodyPr>
          <a:lstStyle>
            <a:defPPr>
              <a:defRPr sz="4400">
                <a:solidFill>
                  <a:schemeClr val="tx2">
                    <a:shade val="85000"/>
                    <a:satMod val="150000"/>
                  </a:schemeClr>
                </a:solidFill>
                <a:latin typeface="+mj-lt"/>
                <a:ea typeface="+mj-ea"/>
                <a:cs typeface="+mj-cs"/>
              </a:defRPr>
            </a:defPPr>
            <a:lvl1pPr algn="ctr" eaLnBrk="1" hangingPunct="1">
              <a:buNone/>
              <a:defRPr lang="en-US" sz="4800" b="1" strike="noStrike" kern="1200" baseline="0" dirty="0" smtClean="0">
                <a:solidFill>
                  <a:schemeClr val="tx2">
                    <a:shade val="85000"/>
                    <a:satMod val="150000"/>
                  </a:schemeClr>
                </a:solidFill>
                <a:effectLst>
                  <a:outerShdw blurRad="63500" dist="38100" dir="822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lt"/>
                <a:cs typeface="+mj-lt"/>
              </a:defRPr>
            </a:lvl1pPr>
          </a:lstStyle>
          <a:p>
            <a:pPr algn="l"/>
            <a:r>
              <a:rPr lang="cs-CZ" sz="2400">
                <a:solidFill>
                  <a:prstClr val="black"/>
                </a:solidFill>
                <a:effectLst/>
              </a:rPr>
              <a:t>Metodické pokyny:</a:t>
            </a:r>
          </a:p>
        </p:txBody>
      </p:sp>
    </p:spTree>
    <p:extLst>
      <p:ext uri="{BB962C8B-B14F-4D97-AF65-F5344CB8AC3E}">
        <p14:creationId xmlns:p14="http://schemas.microsoft.com/office/powerpoint/2010/main" val="2762050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685" y="1134383"/>
            <a:ext cx="7820025" cy="4508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Obdélník 4"/>
          <p:cNvSpPr/>
          <p:nvPr/>
        </p:nvSpPr>
        <p:spPr>
          <a:xfrm>
            <a:off x="738685" y="404664"/>
            <a:ext cx="7776864" cy="3323987"/>
          </a:xfrm>
          <a:prstGeom prst="rect">
            <a:avLst/>
          </a:prstGeom>
          <a:noFill/>
          <a:ln>
            <a:solidFill>
              <a:schemeClr val="bg2">
                <a:lumMod val="75000"/>
              </a:schemeClr>
            </a:solidFill>
          </a:ln>
          <a:effectLst>
            <a:innerShdw blurRad="63500" dist="50800" dir="13500000">
              <a:prstClr val="black">
                <a:alpha val="50000"/>
              </a:prstClr>
            </a:innerShdw>
          </a:effectLst>
          <a:scene3d>
            <a:camera prst="isometricOffAxis2Right"/>
            <a:lightRig rig="threePt" dir="t"/>
          </a:scene3d>
        </p:spPr>
        <p:txBody>
          <a:bodyPr wrap="squar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cs-CZ" sz="7000" b="1" dirty="0" smtClean="0">
                <a:ln/>
                <a:solidFill>
                  <a:srgbClr val="FF6700"/>
                </a:solidFill>
              </a:rPr>
              <a:t>ČLOVĚK </a:t>
            </a:r>
          </a:p>
          <a:p>
            <a:pPr algn="ctr"/>
            <a:r>
              <a:rPr lang="cs-CZ" sz="7000" b="1" dirty="0" smtClean="0">
                <a:ln/>
                <a:solidFill>
                  <a:srgbClr val="FF6700"/>
                </a:solidFill>
              </a:rPr>
              <a:t>A </a:t>
            </a:r>
          </a:p>
          <a:p>
            <a:pPr algn="ctr"/>
            <a:r>
              <a:rPr lang="cs-CZ" sz="7000" b="1" dirty="0" smtClean="0">
                <a:ln/>
                <a:solidFill>
                  <a:srgbClr val="FF6700"/>
                </a:solidFill>
              </a:rPr>
              <a:t>JEHO SVĚT</a:t>
            </a:r>
          </a:p>
        </p:txBody>
      </p:sp>
      <p:sp>
        <p:nvSpPr>
          <p:cNvPr id="6" name="Obdélník 5"/>
          <p:cNvSpPr/>
          <p:nvPr/>
        </p:nvSpPr>
        <p:spPr>
          <a:xfrm>
            <a:off x="702589" y="3717032"/>
            <a:ext cx="7776864" cy="1015663"/>
          </a:xfrm>
          <a:prstGeom prst="rect">
            <a:avLst/>
          </a:prstGeom>
          <a:noFill/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  <a:scene3d>
            <a:camera prst="isometricOffAxis2Right"/>
            <a:lightRig rig="threePt" dir="t"/>
          </a:scene3d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6000" b="1" dirty="0" smtClean="0">
                <a:ln w="11430"/>
                <a:gradFill>
                  <a:gsLst>
                    <a:gs pos="0">
                      <a:srgbClr val="71685A">
                        <a:tint val="70000"/>
                        <a:satMod val="245000"/>
                      </a:srgbClr>
                    </a:gs>
                    <a:gs pos="75000">
                      <a:srgbClr val="71685A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71685A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5. ročník</a:t>
            </a:r>
          </a:p>
        </p:txBody>
      </p:sp>
      <p:sp>
        <p:nvSpPr>
          <p:cNvPr id="7" name="Obdélník 6"/>
          <p:cNvSpPr/>
          <p:nvPr/>
        </p:nvSpPr>
        <p:spPr>
          <a:xfrm>
            <a:off x="1058031" y="5085184"/>
            <a:ext cx="7027937" cy="923330"/>
          </a:xfrm>
          <a:prstGeom prst="rect">
            <a:avLst/>
          </a:prstGeom>
          <a:gradFill>
            <a:gsLst>
              <a:gs pos="54000">
                <a:srgbClr val="C00000"/>
              </a:gs>
              <a:gs pos="80000">
                <a:srgbClr val="21D6E0"/>
              </a:gs>
              <a:gs pos="27000">
                <a:srgbClr val="0087E6"/>
              </a:gs>
              <a:gs pos="99000">
                <a:srgbClr val="005CBF"/>
              </a:gs>
            </a:gsLst>
            <a:lin ang="5400000" scaled="0"/>
          </a:gradFill>
          <a:ln/>
          <a:scene3d>
            <a:camera prst="perspectiveContrastingLeftFacing"/>
            <a:lightRig rig="contrasting" dir="t">
              <a:rot lat="0" lon="0" rev="12000000"/>
            </a:lightRig>
          </a:scene3d>
          <a:sp3d prstMaterial="powder">
            <a:bevelT h="508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spc="50" dirty="0" smtClean="0">
                <a:ln w="11430">
                  <a:solidFill>
                    <a:sysClr val="windowText" lastClr="000000"/>
                  </a:solidFill>
                </a:ln>
                <a:solidFill>
                  <a:srgbClr val="0000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Kraj Vysočina </a:t>
            </a:r>
            <a:endParaRPr lang="cs-CZ" sz="5400" b="1" spc="50" dirty="0">
              <a:ln w="11430">
                <a:solidFill>
                  <a:sysClr val="windowText" lastClr="000000"/>
                </a:solidFill>
              </a:ln>
              <a:solidFill>
                <a:srgbClr val="0000FF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8" name="Picture 1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9237" y="1217589"/>
            <a:ext cx="1819275" cy="1690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719775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500"/>
                            </p:stCondLst>
                            <p:childTnLst>
                              <p:par>
                                <p:cTn id="15" presetID="45" presetClass="entr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37306"/>
          </a:xfrm>
        </p:spPr>
        <p:txBody>
          <a:bodyPr/>
          <a:lstStyle/>
          <a:p>
            <a:pPr algn="ctr"/>
            <a:r>
              <a:rPr lang="cs-CZ" dirty="0" smtClean="0"/>
              <a:t>Kraj  Vysočina</a:t>
            </a:r>
            <a:endParaRPr lang="cs-CZ" dirty="0"/>
          </a:p>
        </p:txBody>
      </p:sp>
      <p:sp>
        <p:nvSpPr>
          <p:cNvPr id="49" name="TextovéPole 48"/>
          <p:cNvSpPr txBox="1"/>
          <p:nvPr/>
        </p:nvSpPr>
        <p:spPr>
          <a:xfrm>
            <a:off x="6562729" y="2706065"/>
            <a:ext cx="6591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000000"/>
                </a:solidFill>
              </a:rPr>
              <a:t>Znak</a:t>
            </a:r>
            <a:endParaRPr lang="cs-CZ" dirty="0">
              <a:solidFill>
                <a:srgbClr val="000000"/>
              </a:solidFill>
            </a:endParaRPr>
          </a:p>
        </p:txBody>
      </p:sp>
      <p:sp>
        <p:nvSpPr>
          <p:cNvPr id="50" name="TextovéPole 49"/>
          <p:cNvSpPr txBox="1"/>
          <p:nvPr/>
        </p:nvSpPr>
        <p:spPr>
          <a:xfrm>
            <a:off x="1841517" y="2700064"/>
            <a:ext cx="8002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000000"/>
                </a:solidFill>
              </a:rPr>
              <a:t>Vlajka</a:t>
            </a:r>
            <a:endParaRPr lang="cs-CZ" dirty="0">
              <a:solidFill>
                <a:srgbClr val="000000"/>
              </a:solidFill>
            </a:endParaRPr>
          </a:p>
        </p:txBody>
      </p:sp>
      <p:pic>
        <p:nvPicPr>
          <p:cNvPr id="14" name="Picture 1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0837" y="861989"/>
            <a:ext cx="1819275" cy="1690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Ovál 14"/>
          <p:cNvSpPr/>
          <p:nvPr/>
        </p:nvSpPr>
        <p:spPr>
          <a:xfrm>
            <a:off x="4546242" y="1711373"/>
            <a:ext cx="132745" cy="130149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FFFF"/>
              </a:solidFill>
            </a:endParaRPr>
          </a:p>
        </p:txBody>
      </p:sp>
      <p:grpSp>
        <p:nvGrpSpPr>
          <p:cNvPr id="20" name="Skupina 19"/>
          <p:cNvGrpSpPr/>
          <p:nvPr/>
        </p:nvGrpSpPr>
        <p:grpSpPr>
          <a:xfrm>
            <a:off x="3578750" y="1841522"/>
            <a:ext cx="967492" cy="939406"/>
            <a:chOff x="3309793" y="3350549"/>
            <a:chExt cx="967492" cy="939406"/>
          </a:xfrm>
        </p:grpSpPr>
        <p:sp>
          <p:nvSpPr>
            <p:cNvPr id="23" name="TextovéPole 22"/>
            <p:cNvSpPr txBox="1"/>
            <p:nvPr/>
          </p:nvSpPr>
          <p:spPr>
            <a:xfrm>
              <a:off x="3309793" y="3920623"/>
              <a:ext cx="838691" cy="369332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cs-CZ" dirty="0" smtClean="0">
                  <a:solidFill>
                    <a:srgbClr val="000000"/>
                  </a:solidFill>
                </a:rPr>
                <a:t>Jihlava</a:t>
              </a:r>
              <a:endParaRPr lang="cs-CZ" dirty="0">
                <a:solidFill>
                  <a:srgbClr val="000000"/>
                </a:solidFill>
              </a:endParaRPr>
            </a:p>
          </p:txBody>
        </p:sp>
        <p:cxnSp>
          <p:nvCxnSpPr>
            <p:cNvPr id="24" name="Přímá spojnice se šipkou 23"/>
            <p:cNvCxnSpPr>
              <a:stCxn id="23" idx="0"/>
            </p:cNvCxnSpPr>
            <p:nvPr/>
          </p:nvCxnSpPr>
          <p:spPr>
            <a:xfrm flipV="1">
              <a:off x="3729139" y="3350549"/>
              <a:ext cx="548146" cy="570074"/>
            </a:xfrm>
            <a:prstGeom prst="straightConnector1">
              <a:avLst/>
            </a:prstGeom>
            <a:ln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3" name="Picture 2" descr="Soubor:Flag of Vysocina Region.sv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496" y="3429000"/>
            <a:ext cx="3810000" cy="2538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Soubor:Vysocina Region CoA CZ.sv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823" y="3429000"/>
            <a:ext cx="2206161" cy="266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618608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37306"/>
          </a:xfrm>
        </p:spPr>
        <p:txBody>
          <a:bodyPr/>
          <a:lstStyle/>
          <a:p>
            <a:pPr algn="ctr"/>
            <a:r>
              <a:rPr lang="cs-CZ" dirty="0" smtClean="0"/>
              <a:t> Kraj  Vysočina</a:t>
            </a:r>
            <a:endParaRPr lang="cs-CZ" dirty="0"/>
          </a:p>
        </p:txBody>
      </p:sp>
      <p:pic>
        <p:nvPicPr>
          <p:cNvPr id="3090" name="Picture 1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2371016"/>
            <a:ext cx="1819275" cy="1690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6" name="Ovál 35"/>
          <p:cNvSpPr/>
          <p:nvPr/>
        </p:nvSpPr>
        <p:spPr>
          <a:xfrm>
            <a:off x="4277285" y="3220400"/>
            <a:ext cx="132745" cy="130149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FFFF"/>
              </a:solidFill>
            </a:endParaRPr>
          </a:p>
        </p:txBody>
      </p:sp>
      <p:sp>
        <p:nvSpPr>
          <p:cNvPr id="65" name="Ovál 64"/>
          <p:cNvSpPr/>
          <p:nvPr/>
        </p:nvSpPr>
        <p:spPr>
          <a:xfrm>
            <a:off x="4277285" y="2875593"/>
            <a:ext cx="45719" cy="45719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FFFF"/>
              </a:solidFill>
            </a:endParaRPr>
          </a:p>
        </p:txBody>
      </p:sp>
      <p:sp>
        <p:nvSpPr>
          <p:cNvPr id="66" name="Ovál 65"/>
          <p:cNvSpPr/>
          <p:nvPr/>
        </p:nvSpPr>
        <p:spPr>
          <a:xfrm>
            <a:off x="4646842" y="3583596"/>
            <a:ext cx="45719" cy="45719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FFFF"/>
              </a:solidFill>
            </a:endParaRPr>
          </a:p>
        </p:txBody>
      </p:sp>
      <p:sp>
        <p:nvSpPr>
          <p:cNvPr id="67" name="Ovál 66"/>
          <p:cNvSpPr/>
          <p:nvPr/>
        </p:nvSpPr>
        <p:spPr>
          <a:xfrm>
            <a:off x="4712377" y="2928707"/>
            <a:ext cx="45719" cy="45719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FFFF"/>
              </a:solidFill>
            </a:endParaRPr>
          </a:p>
        </p:txBody>
      </p:sp>
      <p:sp>
        <p:nvSpPr>
          <p:cNvPr id="81" name="Ovál 80"/>
          <p:cNvSpPr/>
          <p:nvPr/>
        </p:nvSpPr>
        <p:spPr>
          <a:xfrm>
            <a:off x="3886589" y="3179625"/>
            <a:ext cx="45719" cy="45719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FFFF"/>
              </a:solidFill>
            </a:endParaRPr>
          </a:p>
        </p:txBody>
      </p:sp>
      <p:grpSp>
        <p:nvGrpSpPr>
          <p:cNvPr id="8" name="Skupina 7"/>
          <p:cNvGrpSpPr/>
          <p:nvPr/>
        </p:nvGrpSpPr>
        <p:grpSpPr>
          <a:xfrm>
            <a:off x="3309793" y="3350549"/>
            <a:ext cx="967492" cy="939406"/>
            <a:chOff x="3309793" y="3350549"/>
            <a:chExt cx="967492" cy="939406"/>
          </a:xfrm>
        </p:grpSpPr>
        <p:sp>
          <p:nvSpPr>
            <p:cNvPr id="100" name="TextovéPole 99"/>
            <p:cNvSpPr txBox="1"/>
            <p:nvPr/>
          </p:nvSpPr>
          <p:spPr>
            <a:xfrm>
              <a:off x="3309793" y="3920623"/>
              <a:ext cx="838691" cy="369332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cs-CZ" dirty="0" smtClean="0">
                  <a:solidFill>
                    <a:srgbClr val="000000"/>
                  </a:solidFill>
                </a:rPr>
                <a:t>Jihlava</a:t>
              </a:r>
              <a:endParaRPr lang="cs-CZ" dirty="0">
                <a:solidFill>
                  <a:srgbClr val="000000"/>
                </a:solidFill>
              </a:endParaRPr>
            </a:p>
          </p:txBody>
        </p:sp>
        <p:cxnSp>
          <p:nvCxnSpPr>
            <p:cNvPr id="7" name="Přímá spojnice se šipkou 6"/>
            <p:cNvCxnSpPr>
              <a:stCxn id="100" idx="0"/>
            </p:cNvCxnSpPr>
            <p:nvPr/>
          </p:nvCxnSpPr>
          <p:spPr>
            <a:xfrm flipV="1">
              <a:off x="3729139" y="3350549"/>
              <a:ext cx="548146" cy="570074"/>
            </a:xfrm>
            <a:prstGeom prst="straightConnector1">
              <a:avLst/>
            </a:prstGeom>
            <a:ln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Skupina 10"/>
          <p:cNvGrpSpPr/>
          <p:nvPr/>
        </p:nvGrpSpPr>
        <p:grpSpPr>
          <a:xfrm>
            <a:off x="2345412" y="2586175"/>
            <a:ext cx="1541177" cy="616310"/>
            <a:chOff x="2345412" y="2586175"/>
            <a:chExt cx="1541177" cy="616310"/>
          </a:xfrm>
        </p:grpSpPr>
        <p:sp>
          <p:nvSpPr>
            <p:cNvPr id="99" name="TextovéPole 98"/>
            <p:cNvSpPr txBox="1"/>
            <p:nvPr/>
          </p:nvSpPr>
          <p:spPr>
            <a:xfrm>
              <a:off x="2345412" y="2586175"/>
              <a:ext cx="1146468" cy="369332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cs-CZ" dirty="0" smtClean="0">
                  <a:solidFill>
                    <a:srgbClr val="000000"/>
                  </a:solidFill>
                </a:rPr>
                <a:t>Pelhřimov</a:t>
              </a:r>
              <a:endParaRPr lang="cs-CZ" dirty="0">
                <a:solidFill>
                  <a:srgbClr val="000000"/>
                </a:solidFill>
              </a:endParaRPr>
            </a:p>
          </p:txBody>
        </p:sp>
        <p:cxnSp>
          <p:nvCxnSpPr>
            <p:cNvPr id="10" name="Přímá spojnice se šipkou 9"/>
            <p:cNvCxnSpPr>
              <a:stCxn id="99" idx="2"/>
              <a:endCxn id="81" idx="2"/>
            </p:cNvCxnSpPr>
            <p:nvPr/>
          </p:nvCxnSpPr>
          <p:spPr>
            <a:xfrm>
              <a:off x="2918646" y="2955507"/>
              <a:ext cx="967943" cy="246978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" name="Skupina 13"/>
          <p:cNvGrpSpPr/>
          <p:nvPr/>
        </p:nvGrpSpPr>
        <p:grpSpPr>
          <a:xfrm>
            <a:off x="3203848" y="1844824"/>
            <a:ext cx="1665841" cy="1030769"/>
            <a:chOff x="3203848" y="1844824"/>
            <a:chExt cx="1665841" cy="1030769"/>
          </a:xfrm>
        </p:grpSpPr>
        <p:sp>
          <p:nvSpPr>
            <p:cNvPr id="5" name="TextovéPole 4"/>
            <p:cNvSpPr txBox="1"/>
            <p:nvPr/>
          </p:nvSpPr>
          <p:spPr>
            <a:xfrm>
              <a:off x="3203848" y="1844824"/>
              <a:ext cx="1665841" cy="369332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cs-CZ" dirty="0" smtClean="0">
                  <a:solidFill>
                    <a:srgbClr val="000000"/>
                  </a:solidFill>
                </a:rPr>
                <a:t>Havlíčkův Brod</a:t>
              </a:r>
              <a:endParaRPr lang="cs-CZ" dirty="0">
                <a:solidFill>
                  <a:srgbClr val="000000"/>
                </a:solidFill>
              </a:endParaRPr>
            </a:p>
          </p:txBody>
        </p:sp>
        <p:cxnSp>
          <p:nvCxnSpPr>
            <p:cNvPr id="13" name="Přímá spojnice se šipkou 12"/>
            <p:cNvCxnSpPr>
              <a:stCxn id="5" idx="2"/>
              <a:endCxn id="65" idx="0"/>
            </p:cNvCxnSpPr>
            <p:nvPr/>
          </p:nvCxnSpPr>
          <p:spPr>
            <a:xfrm>
              <a:off x="4036769" y="2214156"/>
              <a:ext cx="263376" cy="661437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" name="Skupina 16"/>
          <p:cNvGrpSpPr/>
          <p:nvPr/>
        </p:nvGrpSpPr>
        <p:grpSpPr>
          <a:xfrm>
            <a:off x="4758096" y="2204834"/>
            <a:ext cx="1943961" cy="746732"/>
            <a:chOff x="4758096" y="2204834"/>
            <a:chExt cx="1943961" cy="746732"/>
          </a:xfrm>
        </p:grpSpPr>
        <p:sp>
          <p:nvSpPr>
            <p:cNvPr id="92" name="TextovéPole 91"/>
            <p:cNvSpPr txBox="1"/>
            <p:nvPr/>
          </p:nvSpPr>
          <p:spPr>
            <a:xfrm>
              <a:off x="5343993" y="2204834"/>
              <a:ext cx="1358064" cy="646331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lang="cs-CZ" dirty="0" smtClean="0">
                  <a:solidFill>
                    <a:srgbClr val="000000"/>
                  </a:solidFill>
                </a:rPr>
                <a:t>Žďár </a:t>
              </a:r>
            </a:p>
            <a:p>
              <a:r>
                <a:rPr lang="cs-CZ" dirty="0" smtClean="0">
                  <a:solidFill>
                    <a:srgbClr val="000000"/>
                  </a:solidFill>
                </a:rPr>
                <a:t>nad Sázavou</a:t>
              </a:r>
              <a:endParaRPr lang="cs-CZ" dirty="0">
                <a:solidFill>
                  <a:srgbClr val="000000"/>
                </a:solidFill>
              </a:endParaRPr>
            </a:p>
          </p:txBody>
        </p:sp>
        <p:cxnSp>
          <p:nvCxnSpPr>
            <p:cNvPr id="16" name="Přímá spojnice se šipkou 15"/>
            <p:cNvCxnSpPr>
              <a:stCxn id="92" idx="1"/>
            </p:cNvCxnSpPr>
            <p:nvPr/>
          </p:nvCxnSpPr>
          <p:spPr>
            <a:xfrm flipH="1">
              <a:off x="4758096" y="2528000"/>
              <a:ext cx="585897" cy="423566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" name="Skupina 19"/>
          <p:cNvGrpSpPr/>
          <p:nvPr/>
        </p:nvGrpSpPr>
        <p:grpSpPr>
          <a:xfrm>
            <a:off x="4653537" y="3421789"/>
            <a:ext cx="1438950" cy="369332"/>
            <a:chOff x="4653537" y="3421789"/>
            <a:chExt cx="1438950" cy="369332"/>
          </a:xfrm>
        </p:grpSpPr>
        <p:sp>
          <p:nvSpPr>
            <p:cNvPr id="98" name="TextovéPole 97"/>
            <p:cNvSpPr txBox="1"/>
            <p:nvPr/>
          </p:nvSpPr>
          <p:spPr>
            <a:xfrm>
              <a:off x="5305092" y="3421789"/>
              <a:ext cx="787395" cy="369332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cs-CZ" dirty="0" smtClean="0">
                  <a:solidFill>
                    <a:srgbClr val="000000"/>
                  </a:solidFill>
                </a:rPr>
                <a:t>Třebíč</a:t>
              </a:r>
              <a:endParaRPr lang="cs-CZ" dirty="0">
                <a:solidFill>
                  <a:srgbClr val="000000"/>
                </a:solidFill>
              </a:endParaRPr>
            </a:p>
          </p:txBody>
        </p:sp>
        <p:cxnSp>
          <p:nvCxnSpPr>
            <p:cNvPr id="19" name="Přímá spojnice se šipkou 18"/>
            <p:cNvCxnSpPr>
              <a:stCxn id="98" idx="1"/>
              <a:endCxn id="66" idx="3"/>
            </p:cNvCxnSpPr>
            <p:nvPr/>
          </p:nvCxnSpPr>
          <p:spPr>
            <a:xfrm flipH="1">
              <a:off x="4653537" y="3606455"/>
              <a:ext cx="651555" cy="16165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9673435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65" grpId="0" animBg="1"/>
      <p:bldP spid="66" grpId="0" animBg="1"/>
      <p:bldP spid="67" grpId="0" animBg="1"/>
      <p:bldP spid="8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549" y="1295622"/>
            <a:ext cx="8143875" cy="4708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1290" y="4879670"/>
            <a:ext cx="1729578" cy="10046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4" name="Picture 1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4016" y="3540494"/>
            <a:ext cx="1875440" cy="17508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73" name="Picture 2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1117" y="3515386"/>
            <a:ext cx="1884363" cy="665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74" name="Picture 2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9141" y="3778351"/>
            <a:ext cx="331787" cy="506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77" name="Picture 29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5462" y="5342084"/>
            <a:ext cx="371475" cy="168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79" name="Picture 31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1005" y="5135764"/>
            <a:ext cx="1053332" cy="415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82" name="Picture 34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0804" y="3852332"/>
            <a:ext cx="914400" cy="1503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9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37306"/>
          </a:xfrm>
        </p:spPr>
        <p:txBody>
          <a:bodyPr/>
          <a:lstStyle/>
          <a:p>
            <a:pPr algn="ctr"/>
            <a:r>
              <a:rPr lang="cs-CZ" dirty="0" smtClean="0"/>
              <a:t> Řeky protékající krajem Vysočina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3493765" y="3146054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000099"/>
                </a:solidFill>
              </a:rPr>
              <a:t>Sázava</a:t>
            </a:r>
            <a:endParaRPr lang="cs-CZ" b="1" dirty="0">
              <a:solidFill>
                <a:srgbClr val="000099"/>
              </a:solidFill>
            </a:endParaRPr>
          </a:p>
        </p:txBody>
      </p:sp>
      <p:sp>
        <p:nvSpPr>
          <p:cNvPr id="65" name="TextovéPole 64"/>
          <p:cNvSpPr txBox="1"/>
          <p:nvPr/>
        </p:nvSpPr>
        <p:spPr>
          <a:xfrm>
            <a:off x="3301426" y="3811217"/>
            <a:ext cx="9284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000099"/>
                </a:solidFill>
              </a:rPr>
              <a:t>Želivka</a:t>
            </a:r>
            <a:endParaRPr lang="cs-CZ" b="1" dirty="0">
              <a:solidFill>
                <a:srgbClr val="000099"/>
              </a:solidFill>
            </a:endParaRPr>
          </a:p>
        </p:txBody>
      </p:sp>
      <p:sp>
        <p:nvSpPr>
          <p:cNvPr id="66" name="TextovéPole 65"/>
          <p:cNvSpPr txBox="1"/>
          <p:nvPr/>
        </p:nvSpPr>
        <p:spPr>
          <a:xfrm>
            <a:off x="2953478" y="4922010"/>
            <a:ext cx="10182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000099"/>
                </a:solidFill>
              </a:rPr>
              <a:t>Nežárka</a:t>
            </a:r>
            <a:endParaRPr lang="cs-CZ" b="1" dirty="0">
              <a:solidFill>
                <a:srgbClr val="000099"/>
              </a:solidFill>
            </a:endParaRP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2776" y="4522940"/>
            <a:ext cx="550399" cy="544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9" name="TextovéPole 68"/>
          <p:cNvSpPr txBox="1"/>
          <p:nvPr/>
        </p:nvSpPr>
        <p:spPr>
          <a:xfrm>
            <a:off x="5904395" y="4604013"/>
            <a:ext cx="9669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000099"/>
                </a:solidFill>
              </a:rPr>
              <a:t>Svratka</a:t>
            </a:r>
            <a:endParaRPr lang="cs-CZ" b="1" dirty="0">
              <a:solidFill>
                <a:srgbClr val="000099"/>
              </a:solidFill>
            </a:endParaRPr>
          </a:p>
        </p:txBody>
      </p:sp>
      <p:sp>
        <p:nvSpPr>
          <p:cNvPr id="70" name="TextovéPole 69"/>
          <p:cNvSpPr txBox="1"/>
          <p:nvPr/>
        </p:nvSpPr>
        <p:spPr>
          <a:xfrm>
            <a:off x="4229885" y="4168948"/>
            <a:ext cx="9028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000099"/>
                </a:solidFill>
              </a:rPr>
              <a:t>Jihlava</a:t>
            </a:r>
            <a:endParaRPr lang="cs-CZ" b="1" dirty="0">
              <a:solidFill>
                <a:srgbClr val="000099"/>
              </a:solidFill>
            </a:endParaRPr>
          </a:p>
        </p:txBody>
      </p:sp>
      <p:sp>
        <p:nvSpPr>
          <p:cNvPr id="71" name="TextovéPole 70"/>
          <p:cNvSpPr txBox="1"/>
          <p:nvPr/>
        </p:nvSpPr>
        <p:spPr>
          <a:xfrm>
            <a:off x="5173607" y="4100098"/>
            <a:ext cx="8643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000099"/>
                </a:solidFill>
              </a:rPr>
              <a:t>Oslava</a:t>
            </a:r>
            <a:endParaRPr lang="cs-CZ" b="1" dirty="0">
              <a:solidFill>
                <a:srgbClr val="000099"/>
              </a:solidFill>
            </a:endParaRPr>
          </a:p>
        </p:txBody>
      </p:sp>
      <p:sp>
        <p:nvSpPr>
          <p:cNvPr id="72" name="TextovéPole 71"/>
          <p:cNvSpPr txBox="1"/>
          <p:nvPr/>
        </p:nvSpPr>
        <p:spPr>
          <a:xfrm>
            <a:off x="4229885" y="4694570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000099"/>
                </a:solidFill>
              </a:rPr>
              <a:t>Dyje</a:t>
            </a:r>
            <a:endParaRPr lang="cs-CZ" b="1" dirty="0">
              <a:solidFill>
                <a:srgbClr val="000099"/>
              </a:solidFill>
            </a:endParaRPr>
          </a:p>
        </p:txBody>
      </p:sp>
      <p:sp>
        <p:nvSpPr>
          <p:cNvPr id="73" name="TextovéPole 72"/>
          <p:cNvSpPr txBox="1"/>
          <p:nvPr/>
        </p:nvSpPr>
        <p:spPr>
          <a:xfrm>
            <a:off x="4725061" y="4941079"/>
            <a:ext cx="11464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000099"/>
                </a:solidFill>
              </a:rPr>
              <a:t>Jevišovka</a:t>
            </a:r>
            <a:endParaRPr lang="cs-CZ" b="1" dirty="0">
              <a:solidFill>
                <a:srgbClr val="000099"/>
              </a:solidFill>
            </a:endParaRPr>
          </a:p>
        </p:txBody>
      </p:sp>
      <p:grpSp>
        <p:nvGrpSpPr>
          <p:cNvPr id="8" name="Skupina 7"/>
          <p:cNvGrpSpPr/>
          <p:nvPr/>
        </p:nvGrpSpPr>
        <p:grpSpPr>
          <a:xfrm>
            <a:off x="6176937" y="4963228"/>
            <a:ext cx="1614797" cy="462994"/>
            <a:chOff x="6176937" y="4963228"/>
            <a:chExt cx="1614797" cy="462994"/>
          </a:xfrm>
        </p:grpSpPr>
        <p:sp>
          <p:nvSpPr>
            <p:cNvPr id="74" name="TextovéPole 73"/>
            <p:cNvSpPr txBox="1"/>
            <p:nvPr/>
          </p:nvSpPr>
          <p:spPr>
            <a:xfrm>
              <a:off x="6408022" y="4963228"/>
              <a:ext cx="1383712" cy="369332"/>
            </a:xfrm>
            <a:prstGeom prst="rect">
              <a:avLst/>
            </a:prstGeom>
            <a:solidFill>
              <a:srgbClr val="0000FF">
                <a:alpha val="25000"/>
              </a:srgbClr>
            </a:solidFill>
          </p:spPr>
          <p:txBody>
            <a:bodyPr wrap="none" rtlCol="0">
              <a:spAutoFit/>
            </a:bodyPr>
            <a:lstStyle/>
            <a:p>
              <a:r>
                <a:rPr lang="cs-CZ" b="1" dirty="0" smtClean="0">
                  <a:solidFill>
                    <a:srgbClr val="000099"/>
                  </a:solidFill>
                </a:rPr>
                <a:t>Nové Mlýny</a:t>
              </a:r>
              <a:endParaRPr lang="cs-CZ" b="1" dirty="0">
                <a:solidFill>
                  <a:srgbClr val="000099"/>
                </a:solidFill>
              </a:endParaRPr>
            </a:p>
          </p:txBody>
        </p:sp>
        <p:cxnSp>
          <p:nvCxnSpPr>
            <p:cNvPr id="7" name="Přímá spojnice se šipkou 6"/>
            <p:cNvCxnSpPr>
              <a:stCxn id="74" idx="1"/>
              <a:endCxn id="2077" idx="3"/>
            </p:cNvCxnSpPr>
            <p:nvPr/>
          </p:nvCxnSpPr>
          <p:spPr>
            <a:xfrm flipH="1">
              <a:off x="6176937" y="5147894"/>
              <a:ext cx="231085" cy="278328"/>
            </a:xfrm>
            <a:prstGeom prst="straightConnector1">
              <a:avLst/>
            </a:prstGeom>
            <a:ln>
              <a:solidFill>
                <a:srgbClr val="000099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0581" y="5264307"/>
            <a:ext cx="110665" cy="110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7" name="Picture 7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4556" y="4218049"/>
            <a:ext cx="725153" cy="874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9" name="Picture 9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3264" y="5264307"/>
            <a:ext cx="2322512" cy="768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30" name="Picture 10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1958" y="4414533"/>
            <a:ext cx="1646238" cy="974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97263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2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3" presetClass="entr" presetSubtype="16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5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2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0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500"/>
                                        <p:tgtEl>
                                          <p:spTgt spid="2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6" dur="500"/>
                                        <p:tgtEl>
                                          <p:spTgt spid="2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9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4" dur="500"/>
                                        <p:tgtEl>
                                          <p:spTgt spid="5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5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5" grpId="0"/>
      <p:bldP spid="66" grpId="0"/>
      <p:bldP spid="69" grpId="0"/>
      <p:bldP spid="70" grpId="0"/>
      <p:bldP spid="71" grpId="0"/>
      <p:bldP spid="72" grpId="0"/>
      <p:bldP spid="7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0" name="Picture 16" descr="Soubor:Jihlava brana M Bozi DSCN505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2614917"/>
            <a:ext cx="3203848" cy="4271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Soubor:Jihlav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8298" y="9826"/>
            <a:ext cx="1904802" cy="2377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Soubor:Jihlava hradby k brane DSCN5055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517" y="3024237"/>
            <a:ext cx="2875324" cy="38337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843807" y="6014354"/>
            <a:ext cx="3096345" cy="843646"/>
          </a:xfrm>
        </p:spPr>
        <p:txBody>
          <a:bodyPr>
            <a:noAutofit/>
          </a:bodyPr>
          <a:lstStyle/>
          <a:p>
            <a:pPr algn="ctr"/>
            <a:r>
              <a:rPr lang="cs-CZ" dirty="0" smtClean="0"/>
              <a:t> Jihlava</a:t>
            </a:r>
            <a:endParaRPr lang="cs-CZ" dirty="0"/>
          </a:p>
        </p:txBody>
      </p:sp>
      <p:pic>
        <p:nvPicPr>
          <p:cNvPr id="1030" name="Picture 6" descr="Soubor:Jihlava CZ main square PICT2911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3532" y="2335775"/>
            <a:ext cx="4904772" cy="36785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Soubor:Jihlava sv Duch od JV DSCN5061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9408" y="-4688"/>
            <a:ext cx="3707904" cy="2780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Soubor:Jihlava sv Jakub od JZ DSCN5039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98" y="-4688"/>
            <a:ext cx="2654282" cy="34191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2384177" y="5620598"/>
            <a:ext cx="49914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Masarykovo náměstí s radnicí a kostelem sv. Ignáce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691009" y="15280"/>
            <a:ext cx="17021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Kaple sv. Ducha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829907" y="15280"/>
            <a:ext cx="17919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FF00"/>
                </a:solidFill>
              </a:rPr>
              <a:t>Kostel sv. Jakuba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2909620" y="15280"/>
            <a:ext cx="22621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FF00"/>
                </a:solidFill>
              </a:rPr>
              <a:t>Jihlavská právní kniha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35496" y="6525344"/>
            <a:ext cx="27879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FF00"/>
                </a:solidFill>
              </a:rPr>
              <a:t>Hradby u brány Matky Boží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6502881" y="6525344"/>
            <a:ext cx="18902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000099"/>
                </a:solidFill>
              </a:rPr>
              <a:t>Brána Matky Boží</a:t>
            </a:r>
            <a:endParaRPr lang="cs-CZ" dirty="0">
              <a:solidFill>
                <a:srgbClr val="0000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157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Soubor:Telč, náměstí Zachariáše z Hradce 0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74" y="-1"/>
            <a:ext cx="4648382" cy="3486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Soubor:Náměstí Zachariáše z Hradce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9151" y="3458028"/>
            <a:ext cx="5178588" cy="3443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Soubor:Telč, zámek, hradby 0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5" y="3433895"/>
            <a:ext cx="4623859" cy="34678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Soubor:Telč, Horní brána 01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5470" y="-1"/>
            <a:ext cx="4578530" cy="3433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37306"/>
          </a:xfrm>
        </p:spPr>
        <p:txBody>
          <a:bodyPr/>
          <a:lstStyle/>
          <a:p>
            <a:pPr algn="ctr"/>
            <a:r>
              <a:rPr lang="cs-CZ" dirty="0" smtClean="0"/>
              <a:t>Telč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1072204" y="4175"/>
            <a:ext cx="28969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Náměstí Zachariáše z Hradce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508104" y="6488668"/>
            <a:ext cx="28969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Náměstí Zachariáše z Hradce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5548959" y="3030168"/>
            <a:ext cx="12939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Horní brána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5157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92696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/>
              <a:t> </a:t>
            </a: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Jaroslav Hašek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091276" y="619002"/>
            <a:ext cx="21964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aseline="-25000" dirty="0" smtClean="0">
                <a:solidFill>
                  <a:srgbClr val="000000"/>
                </a:solidFill>
              </a:rPr>
              <a:t>*</a:t>
            </a:r>
            <a:r>
              <a:rPr lang="cs-CZ" sz="2800" dirty="0" smtClean="0">
                <a:solidFill>
                  <a:srgbClr val="000000"/>
                </a:solidFill>
              </a:rPr>
              <a:t> </a:t>
            </a:r>
            <a:r>
              <a:rPr lang="cs-CZ" sz="2000" dirty="0" smtClean="0">
                <a:solidFill>
                  <a:srgbClr val="000000"/>
                </a:solidFill>
              </a:rPr>
              <a:t>30. </a:t>
            </a:r>
            <a:r>
              <a:rPr lang="cs-CZ" sz="2000" dirty="0">
                <a:solidFill>
                  <a:srgbClr val="000000"/>
                </a:solidFill>
              </a:rPr>
              <a:t>4</a:t>
            </a:r>
            <a:r>
              <a:rPr lang="cs-CZ" sz="2000" dirty="0" smtClean="0">
                <a:solidFill>
                  <a:srgbClr val="000000"/>
                </a:solidFill>
              </a:rPr>
              <a:t>. 1883 Praha</a:t>
            </a:r>
            <a:endParaRPr lang="cs-CZ" sz="2000" dirty="0">
              <a:solidFill>
                <a:srgbClr val="00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2084786" y="1155870"/>
            <a:ext cx="369364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aseline="-25000" dirty="0" smtClean="0">
                <a:solidFill>
                  <a:srgbClr val="000000"/>
                </a:solidFill>
              </a:rPr>
              <a:t>†</a:t>
            </a:r>
            <a:r>
              <a:rPr lang="cs-CZ" sz="2400" dirty="0" smtClean="0">
                <a:solidFill>
                  <a:srgbClr val="000000"/>
                </a:solidFill>
              </a:rPr>
              <a:t> </a:t>
            </a:r>
            <a:r>
              <a:rPr lang="cs-CZ" sz="2000" dirty="0">
                <a:solidFill>
                  <a:srgbClr val="000000"/>
                </a:solidFill>
              </a:rPr>
              <a:t>3</a:t>
            </a:r>
            <a:r>
              <a:rPr lang="cs-CZ" sz="2000" dirty="0" smtClean="0">
                <a:solidFill>
                  <a:srgbClr val="000000"/>
                </a:solidFill>
              </a:rPr>
              <a:t>. 3. 1923 Lipnice nad Sázavou</a:t>
            </a:r>
            <a:r>
              <a:rPr lang="cs-CZ" sz="2800" dirty="0" smtClean="0">
                <a:solidFill>
                  <a:srgbClr val="000000"/>
                </a:solidFill>
              </a:rPr>
              <a:t> </a:t>
            </a:r>
            <a:endParaRPr lang="cs-CZ" sz="2800" dirty="0">
              <a:solidFill>
                <a:srgbClr val="00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037890" y="1990395"/>
            <a:ext cx="95891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i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Byl:</a:t>
            </a:r>
            <a:endParaRPr lang="cs-CZ" sz="3200" b="1" i="1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5072358" y="1989964"/>
            <a:ext cx="3724096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Wingdings" pitchFamily="2" charset="2"/>
              <a:buChar char="§"/>
            </a:pPr>
            <a:r>
              <a:rPr lang="cs-CZ" sz="3200" dirty="0" smtClean="0">
                <a:solidFill>
                  <a:srgbClr val="000000"/>
                </a:solidFill>
                <a:cs typeface="Times New Roman" pitchFamily="18" charset="0"/>
              </a:rPr>
              <a:t>Spisovatel</a:t>
            </a:r>
          </a:p>
          <a:p>
            <a:pPr marL="457200" indent="-457200">
              <a:buFont typeface="Wingdings" pitchFamily="2" charset="2"/>
              <a:buChar char="§"/>
            </a:pPr>
            <a:r>
              <a:rPr lang="cs-CZ" sz="3200" dirty="0" smtClean="0">
                <a:solidFill>
                  <a:srgbClr val="000000"/>
                </a:solidFill>
                <a:cs typeface="Times New Roman" pitchFamily="18" charset="0"/>
              </a:rPr>
              <a:t>Publicista, novinář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-70481" y="2607322"/>
            <a:ext cx="13548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Wingdings" pitchFamily="2" charset="2"/>
              <a:buChar char="q"/>
            </a:pPr>
            <a:r>
              <a:rPr lang="cs-CZ" sz="2400" dirty="0" smtClean="0">
                <a:solidFill>
                  <a:srgbClr val="000000"/>
                </a:solidFill>
                <a:cs typeface="Times New Roman" pitchFamily="18" charset="0"/>
              </a:rPr>
              <a:t>Dílo: </a:t>
            </a:r>
          </a:p>
        </p:txBody>
      </p:sp>
      <p:sp>
        <p:nvSpPr>
          <p:cNvPr id="12" name="TextovéPole 11"/>
          <p:cNvSpPr txBox="1"/>
          <p:nvPr/>
        </p:nvSpPr>
        <p:spPr>
          <a:xfrm>
            <a:off x="-13294" y="3060943"/>
            <a:ext cx="8653331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Wingdings" pitchFamily="2" charset="2"/>
              <a:buChar char="v"/>
            </a:pPr>
            <a:r>
              <a:rPr lang="cs-CZ" sz="2000" dirty="0" smtClean="0">
                <a:solidFill>
                  <a:srgbClr val="000000"/>
                </a:solidFill>
                <a:cs typeface="Times New Roman" pitchFamily="18" charset="0"/>
              </a:rPr>
              <a:t>Trampoty pana </a:t>
            </a:r>
            <a:r>
              <a:rPr lang="cs-CZ" sz="2000" dirty="0" err="1" smtClean="0">
                <a:solidFill>
                  <a:srgbClr val="000000"/>
                </a:solidFill>
                <a:cs typeface="Times New Roman" pitchFamily="18" charset="0"/>
              </a:rPr>
              <a:t>Tenkráta</a:t>
            </a:r>
            <a:endParaRPr lang="cs-CZ" sz="2000" dirty="0" smtClean="0">
              <a:solidFill>
                <a:srgbClr val="000000"/>
              </a:solidFill>
              <a:cs typeface="Times New Roman" pitchFamily="18" charset="0"/>
            </a:endParaRPr>
          </a:p>
          <a:p>
            <a:pPr marL="342900" indent="-342900">
              <a:buFont typeface="Wingdings" pitchFamily="2" charset="2"/>
              <a:buChar char="v"/>
            </a:pPr>
            <a:r>
              <a:rPr lang="cs-CZ" sz="2000" dirty="0" smtClean="0">
                <a:solidFill>
                  <a:srgbClr val="000000"/>
                </a:solidFill>
                <a:cs typeface="Times New Roman" pitchFamily="18" charset="0"/>
              </a:rPr>
              <a:t>Osudy dobrého vojáka Švejka za světové války (čtyřdílný humoristický román,</a:t>
            </a:r>
          </a:p>
          <a:p>
            <a:r>
              <a:rPr lang="cs-CZ" sz="2000" dirty="0" smtClean="0">
                <a:solidFill>
                  <a:srgbClr val="000000"/>
                </a:solidFill>
                <a:cs typeface="Times New Roman" pitchFamily="18" charset="0"/>
              </a:rPr>
              <a:t> který byl několikrát zfilmovaný)</a:t>
            </a:r>
          </a:p>
          <a:p>
            <a:pPr marL="342900" indent="-342900">
              <a:buFont typeface="Wingdings" pitchFamily="2" charset="2"/>
              <a:buChar char="v"/>
            </a:pPr>
            <a:endParaRPr lang="cs-CZ" sz="2000" dirty="0" smtClean="0">
              <a:solidFill>
                <a:srgbClr val="000000"/>
              </a:solidFill>
              <a:cs typeface="Times New Roman" pitchFamily="18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-13294" y="4156348"/>
            <a:ext cx="245458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i="1" dirty="0" smtClean="0">
                <a:solidFill>
                  <a:srgbClr val="000099"/>
                </a:solidFill>
              </a:rPr>
              <a:t>J. Hašek na </a:t>
            </a:r>
          </a:p>
          <a:p>
            <a:r>
              <a:rPr lang="cs-CZ" b="1" i="1" dirty="0" smtClean="0">
                <a:solidFill>
                  <a:srgbClr val="000099"/>
                </a:solidFill>
              </a:rPr>
              <a:t>sovětské známce r. 1963</a:t>
            </a:r>
          </a:p>
        </p:txBody>
      </p:sp>
      <p:sp>
        <p:nvSpPr>
          <p:cNvPr id="18" name="TextovéPole 17"/>
          <p:cNvSpPr txBox="1"/>
          <p:nvPr/>
        </p:nvSpPr>
        <p:spPr>
          <a:xfrm>
            <a:off x="4572558" y="6211668"/>
            <a:ext cx="229421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i="1" dirty="0" smtClean="0">
                <a:solidFill>
                  <a:srgbClr val="000099"/>
                </a:solidFill>
              </a:rPr>
              <a:t>Hrob </a:t>
            </a:r>
            <a:r>
              <a:rPr lang="cs-CZ" b="1" i="1" dirty="0">
                <a:solidFill>
                  <a:srgbClr val="000099"/>
                </a:solidFill>
              </a:rPr>
              <a:t>J</a:t>
            </a:r>
            <a:r>
              <a:rPr lang="cs-CZ" b="1" i="1" dirty="0" smtClean="0">
                <a:solidFill>
                  <a:srgbClr val="000099"/>
                </a:solidFill>
              </a:rPr>
              <a:t>. Haška</a:t>
            </a:r>
          </a:p>
          <a:p>
            <a:r>
              <a:rPr lang="cs-CZ" b="1" i="1" dirty="0">
                <a:solidFill>
                  <a:srgbClr val="000099"/>
                </a:solidFill>
              </a:rPr>
              <a:t>v</a:t>
            </a:r>
            <a:r>
              <a:rPr lang="cs-CZ" b="1" i="1" dirty="0" smtClean="0">
                <a:solidFill>
                  <a:srgbClr val="000099"/>
                </a:solidFill>
              </a:rPr>
              <a:t> Lipnici nad Sázavou</a:t>
            </a:r>
          </a:p>
        </p:txBody>
      </p:sp>
      <p:pic>
        <p:nvPicPr>
          <p:cNvPr id="3074" name="Picture 2" descr="Soubor:Lipnice nad Sazavou - stary hrbitov, hrob Jaroslava Hask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6776" y="3835231"/>
            <a:ext cx="2267077" cy="3022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Soubor:Jaroslav Hašek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60"/>
            <a:ext cx="2077251" cy="2591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Soubor:Hasek stamp 1963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108" y="4793348"/>
            <a:ext cx="1413033" cy="2055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Soubor:Jaroslav Hasek - pomnik v Lipnici nad Sazavou - detail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1289" y="4005683"/>
            <a:ext cx="2143125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TextovéPole 18"/>
          <p:cNvSpPr txBox="1"/>
          <p:nvPr/>
        </p:nvSpPr>
        <p:spPr>
          <a:xfrm>
            <a:off x="4572000" y="4005064"/>
            <a:ext cx="229421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i="1" dirty="0" smtClean="0">
                <a:solidFill>
                  <a:srgbClr val="000099"/>
                </a:solidFill>
              </a:rPr>
              <a:t>Pomník </a:t>
            </a:r>
            <a:r>
              <a:rPr lang="cs-CZ" b="1" i="1" dirty="0">
                <a:solidFill>
                  <a:srgbClr val="000099"/>
                </a:solidFill>
              </a:rPr>
              <a:t>J</a:t>
            </a:r>
            <a:r>
              <a:rPr lang="cs-CZ" b="1" i="1" dirty="0" smtClean="0">
                <a:solidFill>
                  <a:srgbClr val="000099"/>
                </a:solidFill>
              </a:rPr>
              <a:t>. Haška</a:t>
            </a:r>
          </a:p>
          <a:p>
            <a:r>
              <a:rPr lang="cs-CZ" b="1" i="1" dirty="0">
                <a:solidFill>
                  <a:srgbClr val="000099"/>
                </a:solidFill>
              </a:rPr>
              <a:t>v</a:t>
            </a:r>
            <a:r>
              <a:rPr lang="cs-CZ" b="1" i="1" dirty="0" smtClean="0">
                <a:solidFill>
                  <a:srgbClr val="000099"/>
                </a:solidFill>
              </a:rPr>
              <a:t> Lipnici nad Sázavou</a:t>
            </a:r>
          </a:p>
        </p:txBody>
      </p:sp>
    </p:spTree>
    <p:extLst>
      <p:ext uri="{BB962C8B-B14F-4D97-AF65-F5344CB8AC3E}">
        <p14:creationId xmlns:p14="http://schemas.microsoft.com/office/powerpoint/2010/main" val="12786149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 tmFilter="0,0; .5, 1; 1, 1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0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8" dur="5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6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6" grpId="0"/>
      <p:bldP spid="18" grpId="0"/>
      <p:bldP spid="1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Soubor:Zizkovo Pole CZ Jan Zizka memorial 05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6708" y="0"/>
            <a:ext cx="51435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37306"/>
          </a:xfrm>
        </p:spPr>
        <p:txBody>
          <a:bodyPr/>
          <a:lstStyle/>
          <a:p>
            <a:pPr algn="ctr"/>
            <a:r>
              <a:rPr lang="cs-CZ" dirty="0" smtClean="0"/>
              <a:t> Přibyslav – Žižkovo Pole r. 1424 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0" y="5488729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Mohyla byla odhalena                                                                                                          v roce 1874.</a:t>
            </a:r>
          </a:p>
          <a:p>
            <a:r>
              <a:rPr lang="cs-CZ" sz="1600" dirty="0" smtClean="0"/>
              <a:t>Označuje místo, kde                                                                                                          Jan ŽIŽKA z Trocnova</a:t>
            </a:r>
          </a:p>
          <a:p>
            <a:r>
              <a:rPr lang="cs-CZ" sz="1600" dirty="0" smtClean="0"/>
              <a:t>podle tradice zemřel.</a:t>
            </a:r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val="3051570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4" name="Picture 10" descr="Soubor:Masarykovo nám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6056" y="2500312"/>
            <a:ext cx="2771775" cy="1857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 descr="Soubor:Jihlavská brán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05" y="2807296"/>
            <a:ext cx="2896253" cy="4050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8" name="Picture 14" descr="Soubor:S500650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5673" y="0"/>
            <a:ext cx="3995937" cy="2996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Soubor:Pelhřimov (Pilgrams) - Jihlavská brána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2818931"/>
            <a:ext cx="2625395" cy="4039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62" name="Picture 18" descr="Soubor:Muzeum strašidel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3153" y="3933056"/>
            <a:ext cx="4364916" cy="29249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Soubor:Muzeum Vysočiny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309" y="0"/>
            <a:ext cx="4495428" cy="2996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37306"/>
          </a:xfrm>
        </p:spPr>
        <p:txBody>
          <a:bodyPr/>
          <a:lstStyle/>
          <a:p>
            <a:pPr algn="ctr"/>
            <a:r>
              <a:rPr lang="cs-CZ" dirty="0" smtClean="0"/>
              <a:t> Pelhřimov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66410" y="6993"/>
            <a:ext cx="20890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C000"/>
                </a:solidFill>
              </a:rPr>
              <a:t>Zámek pánů z Říčan</a:t>
            </a:r>
            <a:endParaRPr lang="cs-CZ" dirty="0">
              <a:solidFill>
                <a:srgbClr val="FFC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923928" y="4009081"/>
            <a:ext cx="18325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000099"/>
                </a:solidFill>
              </a:rPr>
              <a:t>Muzeum strašidel</a:t>
            </a:r>
            <a:endParaRPr lang="cs-CZ" dirty="0">
              <a:solidFill>
                <a:srgbClr val="000099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7181941" y="2907413"/>
            <a:ext cx="12939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000099"/>
                </a:solidFill>
              </a:rPr>
              <a:t>Horní brána</a:t>
            </a:r>
            <a:endParaRPr lang="cs-CZ" dirty="0">
              <a:solidFill>
                <a:srgbClr val="000099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828571" y="2996952"/>
            <a:ext cx="12811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000099"/>
                </a:solidFill>
              </a:rPr>
              <a:t>Dolní brána</a:t>
            </a:r>
            <a:endParaRPr lang="cs-CZ" dirty="0">
              <a:solidFill>
                <a:srgbClr val="0000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0597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8" name="Picture 10" descr="Soubor:Trebic podklasteri bazilika od reky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1780" y="-15300"/>
            <a:ext cx="5046592" cy="3444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Soubor:Hradby zámku v Třebíči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569"/>
            <a:ext cx="45720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 descr="Soubor:Medieval festival in Třebíč - medieval city.jpg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2621868"/>
            <a:ext cx="5648176" cy="4236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37306"/>
          </a:xfrm>
        </p:spPr>
        <p:txBody>
          <a:bodyPr/>
          <a:lstStyle/>
          <a:p>
            <a:pPr algn="ctr"/>
            <a:r>
              <a:rPr lang="cs-CZ" dirty="0" smtClean="0"/>
              <a:t> Zámek v Třebíči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0" y="6061431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Hradby</a:t>
            </a:r>
            <a:endParaRPr lang="cs-CZ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5265039" y="6488668"/>
            <a:ext cx="21018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Středověké slavnosti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46030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20" name="Picture 8" descr="Soubor:Castle-Pernstejn-Czech-200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500" y="657"/>
            <a:ext cx="6321467" cy="3856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37306"/>
          </a:xfrm>
        </p:spPr>
        <p:txBody>
          <a:bodyPr/>
          <a:lstStyle/>
          <a:p>
            <a:pPr algn="ctr"/>
            <a:r>
              <a:rPr lang="cs-CZ" dirty="0" smtClean="0"/>
              <a:t>Hrad Pernštejn</a:t>
            </a:r>
            <a:endParaRPr lang="cs-CZ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5265039" y="6488668"/>
            <a:ext cx="21018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000000"/>
                </a:solidFill>
              </a:rPr>
              <a:t>Středověké slavnosti</a:t>
            </a:r>
            <a:endParaRPr lang="cs-CZ" dirty="0">
              <a:solidFill>
                <a:srgbClr val="000000"/>
              </a:solidFill>
            </a:endParaRPr>
          </a:p>
        </p:txBody>
      </p:sp>
      <p:pic>
        <p:nvPicPr>
          <p:cNvPr id="13314" name="Picture 2" descr="Soubor:Hrad Pernštej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0800" y="2261796"/>
            <a:ext cx="6156155" cy="46171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8" name="Picture 6" descr="Soubor:Pernstejn3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5429" y="-743"/>
            <a:ext cx="2882235" cy="38429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81019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37306"/>
          </a:xfrm>
        </p:spPr>
        <p:txBody>
          <a:bodyPr/>
          <a:lstStyle/>
          <a:p>
            <a:pPr algn="ctr"/>
            <a:r>
              <a:rPr lang="cs-CZ" dirty="0" smtClean="0"/>
              <a:t>Přečerpávací vodní nádrž Dalešice</a:t>
            </a:r>
            <a:endParaRPr lang="cs-CZ" dirty="0"/>
          </a:p>
        </p:txBody>
      </p:sp>
      <p:pic>
        <p:nvPicPr>
          <p:cNvPr id="9220" name="Picture 4" descr="Soubor:Dalešice reservoir from Třesov boat stop at 2009 summe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765809"/>
            <a:ext cx="9144000" cy="60921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8" name="Picture 2" descr="Soubor:DalesicePowerStatio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4221087"/>
            <a:ext cx="3505124" cy="26288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10447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48680"/>
          </a:xfrm>
        </p:spPr>
        <p:txBody>
          <a:bodyPr>
            <a:noAutofit/>
          </a:bodyPr>
          <a:lstStyle/>
          <a:p>
            <a:r>
              <a:rPr lang="cs-CZ" dirty="0" smtClean="0"/>
              <a:t>Tajenka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620688"/>
            <a:ext cx="9144000" cy="6237312"/>
          </a:xfrm>
        </p:spPr>
        <p:txBody>
          <a:bodyPr>
            <a:normAutofit lnSpcReduction="10000"/>
          </a:bodyPr>
          <a:lstStyle/>
          <a:p>
            <a:pPr marL="514350" indent="-514350">
              <a:buFont typeface="+mj-lt"/>
              <a:buAutoNum type="arabicParenR"/>
            </a:pPr>
            <a:r>
              <a:rPr lang="cs-CZ" dirty="0" smtClean="0"/>
              <a:t>Jaké vrchy jsou nejvyšší částí kraje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smtClean="0"/>
              <a:t>Řeka, která do Čech teče z Českomoravské vrchoviny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smtClean="0"/>
              <a:t>Příjmení spisovatele, který je autorem </a:t>
            </a:r>
            <a:r>
              <a:rPr lang="cs-CZ" i="1" dirty="0" smtClean="0"/>
              <a:t>„Dobrého vojáka Švejka“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smtClean="0"/>
              <a:t>Další řeka, která do Čech teče z Českomoravské vrchoviny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smtClean="0"/>
              <a:t>Jaký strojírenský závod je ve Žďáru nad Sázavou a v Jihlavě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smtClean="0"/>
              <a:t>Přehrada vybudovaná na řece Svratce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smtClean="0"/>
              <a:t>Na řece Jihlavě, jihovýchodně města Třebíč, leží přečerpávací vodní nádrž …</a:t>
            </a:r>
          </a:p>
        </p:txBody>
      </p:sp>
    </p:spTree>
    <p:extLst>
      <p:ext uri="{BB962C8B-B14F-4D97-AF65-F5344CB8AC3E}">
        <p14:creationId xmlns:p14="http://schemas.microsoft.com/office/powerpoint/2010/main" val="1410206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tint val="100000"/>
            <a:shade val="100000"/>
            <a:hueMod val="100000"/>
            <a:satMod val="100000"/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80" name="Tabulka 87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5055958"/>
              </p:ext>
            </p:extLst>
          </p:nvPr>
        </p:nvGraphicFramePr>
        <p:xfrm>
          <a:off x="-6454" y="26166"/>
          <a:ext cx="9144000" cy="741680"/>
        </p:xfrm>
        <a:graphic>
          <a:graphicData uri="http://schemas.openxmlformats.org/drawingml/2006/table">
            <a:tbl>
              <a:tblPr firstRow="1" bandRow="1"/>
              <a:tblGrid>
                <a:gridCol w="1043608"/>
                <a:gridCol w="4050196"/>
                <a:gridCol w="4050196"/>
              </a:tblGrid>
              <a:tr h="370840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cs-CZ" sz="1600" dirty="0" smtClean="0">
                          <a:latin typeface="Arial" pitchFamily="34" charset="0"/>
                          <a:cs typeface="Arial" pitchFamily="34" charset="0"/>
                        </a:rPr>
                        <a:t>Pracovní list 540</a:t>
                      </a:r>
                      <a:endParaRPr lang="cs-CZ" sz="16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sz="1600" dirty="0" smtClean="0">
                          <a:latin typeface="Arial" pitchFamily="34" charset="0"/>
                          <a:cs typeface="Arial" pitchFamily="34" charset="0"/>
                        </a:rPr>
                        <a:t>Jméno:</a:t>
                      </a:r>
                      <a:endParaRPr lang="cs-CZ" sz="16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endParaRPr lang="cs-CZ" sz="16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mpd="sng">
                      <a:solidFill>
                        <a:sysClr val="windowText" lastClr="000000"/>
                      </a:solidFill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dirty="0" smtClean="0">
                          <a:latin typeface="Arial" pitchFamily="34" charset="0"/>
                          <a:cs typeface="Arial" pitchFamily="34" charset="0"/>
                        </a:rPr>
                        <a:t>Vyplň tajenku</a:t>
                      </a:r>
                      <a:endParaRPr lang="cs-CZ" sz="16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grpSp>
        <p:nvGrpSpPr>
          <p:cNvPr id="2" name="Skupina 1"/>
          <p:cNvGrpSpPr/>
          <p:nvPr/>
        </p:nvGrpSpPr>
        <p:grpSpPr>
          <a:xfrm>
            <a:off x="932066" y="1695417"/>
            <a:ext cx="5944190" cy="2589328"/>
            <a:chOff x="932066" y="1695417"/>
            <a:chExt cx="5944190" cy="2589328"/>
          </a:xfrm>
        </p:grpSpPr>
        <p:sp>
          <p:nvSpPr>
            <p:cNvPr id="881" name="Obdélník 880"/>
            <p:cNvSpPr/>
            <p:nvPr/>
          </p:nvSpPr>
          <p:spPr>
            <a:xfrm>
              <a:off x="932066" y="1695417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882" name="Obdélník 881"/>
            <p:cNvSpPr/>
            <p:nvPr/>
          </p:nvSpPr>
          <p:spPr>
            <a:xfrm>
              <a:off x="934563" y="2064984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883" name="Obdélník 882"/>
            <p:cNvSpPr/>
            <p:nvPr/>
          </p:nvSpPr>
          <p:spPr>
            <a:xfrm>
              <a:off x="934547" y="2436482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884" name="Obdélník 883"/>
            <p:cNvSpPr/>
            <p:nvPr/>
          </p:nvSpPr>
          <p:spPr>
            <a:xfrm>
              <a:off x="934531" y="2807980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885" name="Obdélník 884"/>
            <p:cNvSpPr/>
            <p:nvPr/>
          </p:nvSpPr>
          <p:spPr>
            <a:xfrm>
              <a:off x="934515" y="3179478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886" name="Obdélník 885"/>
            <p:cNvSpPr/>
            <p:nvPr/>
          </p:nvSpPr>
          <p:spPr>
            <a:xfrm>
              <a:off x="934499" y="3538276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887" name="TextovéPole 886"/>
            <p:cNvSpPr txBox="1"/>
            <p:nvPr/>
          </p:nvSpPr>
          <p:spPr>
            <a:xfrm>
              <a:off x="1009820" y="1695652"/>
              <a:ext cx="31290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1</a:t>
              </a:r>
              <a:endPara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888" name="TextovéPole 887"/>
            <p:cNvSpPr txBox="1"/>
            <p:nvPr/>
          </p:nvSpPr>
          <p:spPr>
            <a:xfrm>
              <a:off x="1013037" y="2069860"/>
              <a:ext cx="31290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2</a:t>
              </a:r>
            </a:p>
          </p:txBody>
        </p:sp>
        <p:sp>
          <p:nvSpPr>
            <p:cNvPr id="889" name="TextovéPole 888"/>
            <p:cNvSpPr txBox="1"/>
            <p:nvPr/>
          </p:nvSpPr>
          <p:spPr>
            <a:xfrm>
              <a:off x="1014985" y="2441937"/>
              <a:ext cx="31290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3</a:t>
              </a:r>
            </a:p>
          </p:txBody>
        </p:sp>
        <p:sp>
          <p:nvSpPr>
            <p:cNvPr id="890" name="TextovéPole 889"/>
            <p:cNvSpPr txBox="1"/>
            <p:nvPr/>
          </p:nvSpPr>
          <p:spPr>
            <a:xfrm>
              <a:off x="1009804" y="2810178"/>
              <a:ext cx="31290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4</a:t>
              </a:r>
            </a:p>
          </p:txBody>
        </p:sp>
        <p:sp>
          <p:nvSpPr>
            <p:cNvPr id="891" name="TextovéPole 890"/>
            <p:cNvSpPr txBox="1"/>
            <p:nvPr/>
          </p:nvSpPr>
          <p:spPr>
            <a:xfrm>
              <a:off x="1009804" y="3184447"/>
              <a:ext cx="31290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5</a:t>
              </a:r>
            </a:p>
          </p:txBody>
        </p:sp>
        <p:sp>
          <p:nvSpPr>
            <p:cNvPr id="892" name="TextovéPole 891"/>
            <p:cNvSpPr txBox="1"/>
            <p:nvPr/>
          </p:nvSpPr>
          <p:spPr>
            <a:xfrm>
              <a:off x="1009788" y="3546435"/>
              <a:ext cx="31290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6</a:t>
              </a:r>
              <a:endPara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893" name="Obdélník 892"/>
            <p:cNvSpPr/>
            <p:nvPr/>
          </p:nvSpPr>
          <p:spPr>
            <a:xfrm>
              <a:off x="934483" y="3909774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894" name="TextovéPole 893"/>
            <p:cNvSpPr txBox="1"/>
            <p:nvPr/>
          </p:nvSpPr>
          <p:spPr>
            <a:xfrm>
              <a:off x="1009772" y="3909996"/>
              <a:ext cx="31290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7</a:t>
              </a:r>
            </a:p>
          </p:txBody>
        </p:sp>
        <p:sp>
          <p:nvSpPr>
            <p:cNvPr id="895" name="Obdélník 894"/>
            <p:cNvSpPr/>
            <p:nvPr/>
          </p:nvSpPr>
          <p:spPr>
            <a:xfrm>
              <a:off x="2303974" y="3915413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896" name="Obdélník 895"/>
            <p:cNvSpPr/>
            <p:nvPr/>
          </p:nvSpPr>
          <p:spPr>
            <a:xfrm>
              <a:off x="2761206" y="3915397"/>
              <a:ext cx="457194" cy="369332"/>
            </a:xfrm>
            <a:prstGeom prst="rect">
              <a:avLst/>
            </a:prstGeom>
            <a:solidFill>
              <a:schemeClr val="accent1">
                <a:alpha val="3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897" name="Obdélník 896"/>
            <p:cNvSpPr/>
            <p:nvPr/>
          </p:nvSpPr>
          <p:spPr>
            <a:xfrm>
              <a:off x="3218438" y="3915381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898" name="Obdélník 897"/>
            <p:cNvSpPr/>
            <p:nvPr/>
          </p:nvSpPr>
          <p:spPr>
            <a:xfrm>
              <a:off x="3675670" y="3915365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899" name="Obdélník 898"/>
            <p:cNvSpPr/>
            <p:nvPr/>
          </p:nvSpPr>
          <p:spPr>
            <a:xfrm>
              <a:off x="4132902" y="3915349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900" name="Obdélník 899"/>
            <p:cNvSpPr/>
            <p:nvPr/>
          </p:nvSpPr>
          <p:spPr>
            <a:xfrm>
              <a:off x="4590134" y="3915333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901" name="Obdélník 900"/>
            <p:cNvSpPr/>
            <p:nvPr/>
          </p:nvSpPr>
          <p:spPr>
            <a:xfrm>
              <a:off x="5047366" y="3915317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902" name="Obdélník 901"/>
            <p:cNvSpPr/>
            <p:nvPr/>
          </p:nvSpPr>
          <p:spPr>
            <a:xfrm>
              <a:off x="5504598" y="3915301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911" name="Obdélník 910"/>
            <p:cNvSpPr/>
            <p:nvPr/>
          </p:nvSpPr>
          <p:spPr>
            <a:xfrm>
              <a:off x="2761206" y="3547097"/>
              <a:ext cx="457194" cy="369332"/>
            </a:xfrm>
            <a:prstGeom prst="rect">
              <a:avLst/>
            </a:prstGeom>
            <a:solidFill>
              <a:schemeClr val="accent1">
                <a:alpha val="3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912" name="Obdélník 911"/>
            <p:cNvSpPr/>
            <p:nvPr/>
          </p:nvSpPr>
          <p:spPr>
            <a:xfrm>
              <a:off x="3218438" y="3547081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913" name="Obdélník 912"/>
            <p:cNvSpPr/>
            <p:nvPr/>
          </p:nvSpPr>
          <p:spPr>
            <a:xfrm>
              <a:off x="3675670" y="3547065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914" name="Obdélník 913"/>
            <p:cNvSpPr/>
            <p:nvPr/>
          </p:nvSpPr>
          <p:spPr>
            <a:xfrm>
              <a:off x="4132902" y="3547049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915" name="Obdélník 914"/>
            <p:cNvSpPr/>
            <p:nvPr/>
          </p:nvSpPr>
          <p:spPr>
            <a:xfrm>
              <a:off x="4590134" y="3547033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916" name="Obdélník 915"/>
            <p:cNvSpPr/>
            <p:nvPr/>
          </p:nvSpPr>
          <p:spPr>
            <a:xfrm>
              <a:off x="5047366" y="3547017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1103" name="Obdélník 1102"/>
            <p:cNvSpPr/>
            <p:nvPr/>
          </p:nvSpPr>
          <p:spPr>
            <a:xfrm>
              <a:off x="1846742" y="3178085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1104" name="Obdélník 1103"/>
            <p:cNvSpPr/>
            <p:nvPr/>
          </p:nvSpPr>
          <p:spPr>
            <a:xfrm>
              <a:off x="2303974" y="3178069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1105" name="Obdélník 1104"/>
            <p:cNvSpPr/>
            <p:nvPr/>
          </p:nvSpPr>
          <p:spPr>
            <a:xfrm>
              <a:off x="2761206" y="3178053"/>
              <a:ext cx="457194" cy="369332"/>
            </a:xfrm>
            <a:prstGeom prst="rect">
              <a:avLst/>
            </a:prstGeom>
            <a:solidFill>
              <a:schemeClr val="accent1">
                <a:alpha val="3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1106" name="Obdélník 1105"/>
            <p:cNvSpPr/>
            <p:nvPr/>
          </p:nvSpPr>
          <p:spPr>
            <a:xfrm>
              <a:off x="3218438" y="3178037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1111" name="Obdélník 1110"/>
            <p:cNvSpPr/>
            <p:nvPr/>
          </p:nvSpPr>
          <p:spPr>
            <a:xfrm>
              <a:off x="1846742" y="2809785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1112" name="Obdélník 1111"/>
            <p:cNvSpPr/>
            <p:nvPr/>
          </p:nvSpPr>
          <p:spPr>
            <a:xfrm>
              <a:off x="2303974" y="2809769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1113" name="Obdélník 1112"/>
            <p:cNvSpPr/>
            <p:nvPr/>
          </p:nvSpPr>
          <p:spPr>
            <a:xfrm>
              <a:off x="2761206" y="2809753"/>
              <a:ext cx="457194" cy="369332"/>
            </a:xfrm>
            <a:prstGeom prst="rect">
              <a:avLst/>
            </a:prstGeom>
            <a:solidFill>
              <a:schemeClr val="accent1">
                <a:alpha val="3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1114" name="Obdélník 1113"/>
            <p:cNvSpPr/>
            <p:nvPr/>
          </p:nvSpPr>
          <p:spPr>
            <a:xfrm>
              <a:off x="3218438" y="2809737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1115" name="Obdélník 1114"/>
            <p:cNvSpPr/>
            <p:nvPr/>
          </p:nvSpPr>
          <p:spPr>
            <a:xfrm>
              <a:off x="3675670" y="2809721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1116" name="Obdélník 1115"/>
            <p:cNvSpPr/>
            <p:nvPr/>
          </p:nvSpPr>
          <p:spPr>
            <a:xfrm>
              <a:off x="4132902" y="2809705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1123" name="Obdélník 1122"/>
            <p:cNvSpPr/>
            <p:nvPr/>
          </p:nvSpPr>
          <p:spPr>
            <a:xfrm>
              <a:off x="2761206" y="2441453"/>
              <a:ext cx="457194" cy="369332"/>
            </a:xfrm>
            <a:prstGeom prst="rect">
              <a:avLst/>
            </a:prstGeom>
            <a:solidFill>
              <a:schemeClr val="accent1">
                <a:alpha val="3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1124" name="Obdélník 1123"/>
            <p:cNvSpPr/>
            <p:nvPr/>
          </p:nvSpPr>
          <p:spPr>
            <a:xfrm>
              <a:off x="3218438" y="2441437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1125" name="Obdélník 1124"/>
            <p:cNvSpPr/>
            <p:nvPr/>
          </p:nvSpPr>
          <p:spPr>
            <a:xfrm>
              <a:off x="3675670" y="2441421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1126" name="Obdélník 1125"/>
            <p:cNvSpPr/>
            <p:nvPr/>
          </p:nvSpPr>
          <p:spPr>
            <a:xfrm>
              <a:off x="4132902" y="2441405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1127" name="Obdélník 1126"/>
            <p:cNvSpPr/>
            <p:nvPr/>
          </p:nvSpPr>
          <p:spPr>
            <a:xfrm>
              <a:off x="4590134" y="2441389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1133" name="Obdélník 1132"/>
            <p:cNvSpPr/>
            <p:nvPr/>
          </p:nvSpPr>
          <p:spPr>
            <a:xfrm>
              <a:off x="1389510" y="2073201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1134" name="Obdélník 1133"/>
            <p:cNvSpPr/>
            <p:nvPr/>
          </p:nvSpPr>
          <p:spPr>
            <a:xfrm>
              <a:off x="1846742" y="2073185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1135" name="Obdélník 1134"/>
            <p:cNvSpPr/>
            <p:nvPr/>
          </p:nvSpPr>
          <p:spPr>
            <a:xfrm>
              <a:off x="2303974" y="2073169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1136" name="Obdélník 1135"/>
            <p:cNvSpPr/>
            <p:nvPr/>
          </p:nvSpPr>
          <p:spPr>
            <a:xfrm>
              <a:off x="2761206" y="2073153"/>
              <a:ext cx="457194" cy="369332"/>
            </a:xfrm>
            <a:prstGeom prst="rect">
              <a:avLst/>
            </a:prstGeom>
            <a:solidFill>
              <a:schemeClr val="accent1">
                <a:alpha val="3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1137" name="Obdélník 1136"/>
            <p:cNvSpPr/>
            <p:nvPr/>
          </p:nvSpPr>
          <p:spPr>
            <a:xfrm>
              <a:off x="3218438" y="2073137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1138" name="Obdélník 1137"/>
            <p:cNvSpPr/>
            <p:nvPr/>
          </p:nvSpPr>
          <p:spPr>
            <a:xfrm>
              <a:off x="3675670" y="2073121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1139" name="Obdélník 1138"/>
            <p:cNvSpPr/>
            <p:nvPr/>
          </p:nvSpPr>
          <p:spPr>
            <a:xfrm>
              <a:off x="4132902" y="2073105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1147" name="Obdélník 1146"/>
            <p:cNvSpPr/>
            <p:nvPr/>
          </p:nvSpPr>
          <p:spPr>
            <a:xfrm>
              <a:off x="2761206" y="1704853"/>
              <a:ext cx="457194" cy="369332"/>
            </a:xfrm>
            <a:prstGeom prst="rect">
              <a:avLst/>
            </a:prstGeom>
            <a:solidFill>
              <a:schemeClr val="accent1">
                <a:alpha val="3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1148" name="Obdélník 1147"/>
            <p:cNvSpPr/>
            <p:nvPr/>
          </p:nvSpPr>
          <p:spPr>
            <a:xfrm>
              <a:off x="3218438" y="1704837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1149" name="Obdélník 1148"/>
            <p:cNvSpPr/>
            <p:nvPr/>
          </p:nvSpPr>
          <p:spPr>
            <a:xfrm>
              <a:off x="3675670" y="1704821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1150" name="Obdélník 1149"/>
            <p:cNvSpPr/>
            <p:nvPr/>
          </p:nvSpPr>
          <p:spPr>
            <a:xfrm>
              <a:off x="4132902" y="1704805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1151" name="Obdélník 1150"/>
            <p:cNvSpPr/>
            <p:nvPr/>
          </p:nvSpPr>
          <p:spPr>
            <a:xfrm>
              <a:off x="4590134" y="1704789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1152" name="Obdélník 1151"/>
            <p:cNvSpPr/>
            <p:nvPr/>
          </p:nvSpPr>
          <p:spPr>
            <a:xfrm>
              <a:off x="5047366" y="1704773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1153" name="Obdélník 1152"/>
            <p:cNvSpPr/>
            <p:nvPr/>
          </p:nvSpPr>
          <p:spPr>
            <a:xfrm>
              <a:off x="5504598" y="1704757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1154" name="Obdélník 1153"/>
            <p:cNvSpPr/>
            <p:nvPr/>
          </p:nvSpPr>
          <p:spPr>
            <a:xfrm>
              <a:off x="5961830" y="1704829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1155" name="Obdélník 1154"/>
            <p:cNvSpPr/>
            <p:nvPr/>
          </p:nvSpPr>
          <p:spPr>
            <a:xfrm>
              <a:off x="6419062" y="1704813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49778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tint val="100000"/>
            <a:shade val="100000"/>
            <a:hueMod val="100000"/>
            <a:satMod val="100000"/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-1156"/>
            <a:ext cx="9144000" cy="535322"/>
          </a:xfrm>
        </p:spPr>
        <p:txBody>
          <a:bodyPr>
            <a:noAutofit/>
          </a:bodyPr>
          <a:lstStyle/>
          <a:p>
            <a:pPr algn="ctr"/>
            <a:r>
              <a:rPr lang="cs-CZ" dirty="0" smtClean="0"/>
              <a:t>Tajenka – řešení  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932066" y="1695417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69" name="Obdélník 168"/>
          <p:cNvSpPr/>
          <p:nvPr/>
        </p:nvSpPr>
        <p:spPr>
          <a:xfrm>
            <a:off x="934563" y="2064984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70" name="Obdélník 169"/>
          <p:cNvSpPr/>
          <p:nvPr/>
        </p:nvSpPr>
        <p:spPr>
          <a:xfrm>
            <a:off x="934547" y="2436482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71" name="Obdélník 170"/>
          <p:cNvSpPr/>
          <p:nvPr/>
        </p:nvSpPr>
        <p:spPr>
          <a:xfrm>
            <a:off x="934531" y="2807980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72" name="Obdélník 171"/>
          <p:cNvSpPr/>
          <p:nvPr/>
        </p:nvSpPr>
        <p:spPr>
          <a:xfrm>
            <a:off x="934515" y="3179478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73" name="Obdélník 172"/>
          <p:cNvSpPr/>
          <p:nvPr/>
        </p:nvSpPr>
        <p:spPr>
          <a:xfrm>
            <a:off x="934499" y="3538276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1009820" y="1695652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</a:t>
            </a:r>
            <a:endParaRPr lang="cs-CZ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4" name="TextovéPole 173"/>
          <p:cNvSpPr txBox="1"/>
          <p:nvPr/>
        </p:nvSpPr>
        <p:spPr>
          <a:xfrm>
            <a:off x="1013037" y="2069860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</a:t>
            </a:r>
          </a:p>
        </p:txBody>
      </p:sp>
      <p:sp>
        <p:nvSpPr>
          <p:cNvPr id="175" name="TextovéPole 174"/>
          <p:cNvSpPr txBox="1"/>
          <p:nvPr/>
        </p:nvSpPr>
        <p:spPr>
          <a:xfrm>
            <a:off x="1014985" y="2441937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</a:t>
            </a:r>
          </a:p>
        </p:txBody>
      </p:sp>
      <p:sp>
        <p:nvSpPr>
          <p:cNvPr id="176" name="TextovéPole 175"/>
          <p:cNvSpPr txBox="1"/>
          <p:nvPr/>
        </p:nvSpPr>
        <p:spPr>
          <a:xfrm>
            <a:off x="1009804" y="2810178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4</a:t>
            </a:r>
          </a:p>
        </p:txBody>
      </p:sp>
      <p:sp>
        <p:nvSpPr>
          <p:cNvPr id="177" name="TextovéPole 176"/>
          <p:cNvSpPr txBox="1"/>
          <p:nvPr/>
        </p:nvSpPr>
        <p:spPr>
          <a:xfrm>
            <a:off x="1009804" y="3184447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5</a:t>
            </a:r>
          </a:p>
        </p:txBody>
      </p:sp>
      <p:sp>
        <p:nvSpPr>
          <p:cNvPr id="178" name="TextovéPole 177"/>
          <p:cNvSpPr txBox="1"/>
          <p:nvPr/>
        </p:nvSpPr>
        <p:spPr>
          <a:xfrm>
            <a:off x="1009788" y="3546435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6</a:t>
            </a:r>
            <a:endParaRPr lang="cs-CZ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9" name="Obdélník 178"/>
          <p:cNvSpPr/>
          <p:nvPr/>
        </p:nvSpPr>
        <p:spPr>
          <a:xfrm>
            <a:off x="934483" y="3909774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80" name="TextovéPole 179"/>
          <p:cNvSpPr txBox="1"/>
          <p:nvPr/>
        </p:nvSpPr>
        <p:spPr>
          <a:xfrm>
            <a:off x="1009772" y="3909996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7</a:t>
            </a:r>
          </a:p>
        </p:txBody>
      </p:sp>
      <p:sp>
        <p:nvSpPr>
          <p:cNvPr id="812" name="Obdélník 811"/>
          <p:cNvSpPr/>
          <p:nvPr/>
        </p:nvSpPr>
        <p:spPr>
          <a:xfrm>
            <a:off x="2303974" y="3915413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813" name="Obdélník 812"/>
          <p:cNvSpPr/>
          <p:nvPr/>
        </p:nvSpPr>
        <p:spPr>
          <a:xfrm>
            <a:off x="2761206" y="3915397"/>
            <a:ext cx="457194" cy="369332"/>
          </a:xfrm>
          <a:prstGeom prst="rect">
            <a:avLst/>
          </a:prstGeom>
          <a:solidFill>
            <a:schemeClr val="accent1">
              <a:alpha val="3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814" name="Obdélník 813"/>
          <p:cNvSpPr/>
          <p:nvPr/>
        </p:nvSpPr>
        <p:spPr>
          <a:xfrm>
            <a:off x="3218438" y="3915381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815" name="Obdélník 814"/>
          <p:cNvSpPr/>
          <p:nvPr/>
        </p:nvSpPr>
        <p:spPr>
          <a:xfrm>
            <a:off x="3675670" y="3915365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816" name="Obdélník 815"/>
          <p:cNvSpPr/>
          <p:nvPr/>
        </p:nvSpPr>
        <p:spPr>
          <a:xfrm>
            <a:off x="4132902" y="3915349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817" name="Obdélník 816"/>
          <p:cNvSpPr/>
          <p:nvPr/>
        </p:nvSpPr>
        <p:spPr>
          <a:xfrm>
            <a:off x="4590134" y="3915333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818" name="Obdélník 817"/>
          <p:cNvSpPr/>
          <p:nvPr/>
        </p:nvSpPr>
        <p:spPr>
          <a:xfrm>
            <a:off x="5047366" y="3915317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819" name="Obdélník 818"/>
          <p:cNvSpPr/>
          <p:nvPr/>
        </p:nvSpPr>
        <p:spPr>
          <a:xfrm>
            <a:off x="5504598" y="3915301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826" name="TextovéPole 825"/>
          <p:cNvSpPr txBox="1"/>
          <p:nvPr/>
        </p:nvSpPr>
        <p:spPr>
          <a:xfrm>
            <a:off x="2820526" y="3915293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A</a:t>
            </a:r>
          </a:p>
        </p:txBody>
      </p:sp>
      <p:sp>
        <p:nvSpPr>
          <p:cNvPr id="827" name="TextovéPole 826"/>
          <p:cNvSpPr txBox="1"/>
          <p:nvPr/>
        </p:nvSpPr>
        <p:spPr>
          <a:xfrm>
            <a:off x="2343889" y="3911712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D</a:t>
            </a:r>
            <a:endParaRPr lang="cs-CZ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32" name="TextovéPole 831"/>
          <p:cNvSpPr txBox="1"/>
          <p:nvPr/>
        </p:nvSpPr>
        <p:spPr>
          <a:xfrm>
            <a:off x="3277844" y="3923758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</a:t>
            </a:r>
          </a:p>
        </p:txBody>
      </p:sp>
      <p:sp>
        <p:nvSpPr>
          <p:cNvPr id="833" name="TextovéPole 832"/>
          <p:cNvSpPr txBox="1"/>
          <p:nvPr/>
        </p:nvSpPr>
        <p:spPr>
          <a:xfrm>
            <a:off x="3735038" y="3916504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E</a:t>
            </a:r>
          </a:p>
        </p:txBody>
      </p:sp>
      <p:sp>
        <p:nvSpPr>
          <p:cNvPr id="834" name="TextovéPole 833"/>
          <p:cNvSpPr txBox="1"/>
          <p:nvPr/>
        </p:nvSpPr>
        <p:spPr>
          <a:xfrm>
            <a:off x="4192232" y="3923764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Š</a:t>
            </a:r>
          </a:p>
        </p:txBody>
      </p:sp>
      <p:sp>
        <p:nvSpPr>
          <p:cNvPr id="835" name="TextovéPole 834"/>
          <p:cNvSpPr txBox="1"/>
          <p:nvPr/>
        </p:nvSpPr>
        <p:spPr>
          <a:xfrm>
            <a:off x="4707482" y="3915936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I</a:t>
            </a:r>
          </a:p>
        </p:txBody>
      </p:sp>
      <p:sp>
        <p:nvSpPr>
          <p:cNvPr id="836" name="TextovéPole 835"/>
          <p:cNvSpPr txBox="1"/>
          <p:nvPr/>
        </p:nvSpPr>
        <p:spPr>
          <a:xfrm>
            <a:off x="5092106" y="3923196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</a:t>
            </a:r>
            <a:endParaRPr lang="cs-CZ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37" name="TextovéPole 836"/>
          <p:cNvSpPr txBox="1"/>
          <p:nvPr/>
        </p:nvSpPr>
        <p:spPr>
          <a:xfrm>
            <a:off x="5556554" y="3916498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E</a:t>
            </a:r>
          </a:p>
        </p:txBody>
      </p:sp>
      <p:sp>
        <p:nvSpPr>
          <p:cNvPr id="849" name="Obdélník 848"/>
          <p:cNvSpPr/>
          <p:nvPr/>
        </p:nvSpPr>
        <p:spPr>
          <a:xfrm>
            <a:off x="2761206" y="3547097"/>
            <a:ext cx="457194" cy="369332"/>
          </a:xfrm>
          <a:prstGeom prst="rect">
            <a:avLst/>
          </a:prstGeom>
          <a:solidFill>
            <a:schemeClr val="accent1">
              <a:alpha val="3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850" name="Obdélník 849"/>
          <p:cNvSpPr/>
          <p:nvPr/>
        </p:nvSpPr>
        <p:spPr>
          <a:xfrm>
            <a:off x="3218438" y="3547081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851" name="Obdélník 850"/>
          <p:cNvSpPr/>
          <p:nvPr/>
        </p:nvSpPr>
        <p:spPr>
          <a:xfrm>
            <a:off x="3675670" y="3547065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852" name="Obdélník 851"/>
          <p:cNvSpPr/>
          <p:nvPr/>
        </p:nvSpPr>
        <p:spPr>
          <a:xfrm>
            <a:off x="4132902" y="3547049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853" name="Obdélník 852"/>
          <p:cNvSpPr/>
          <p:nvPr/>
        </p:nvSpPr>
        <p:spPr>
          <a:xfrm>
            <a:off x="4590134" y="3547033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854" name="Obdélník 853"/>
          <p:cNvSpPr/>
          <p:nvPr/>
        </p:nvSpPr>
        <p:spPr>
          <a:xfrm>
            <a:off x="5047366" y="3547017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862" name="TextovéPole 861"/>
          <p:cNvSpPr txBox="1"/>
          <p:nvPr/>
        </p:nvSpPr>
        <p:spPr>
          <a:xfrm>
            <a:off x="2820526" y="3546993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V</a:t>
            </a:r>
          </a:p>
        </p:txBody>
      </p:sp>
      <p:sp>
        <p:nvSpPr>
          <p:cNvPr id="868" name="TextovéPole 867"/>
          <p:cNvSpPr txBox="1"/>
          <p:nvPr/>
        </p:nvSpPr>
        <p:spPr>
          <a:xfrm>
            <a:off x="3321386" y="3555458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Í</a:t>
            </a:r>
            <a:endParaRPr lang="cs-CZ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69" name="TextovéPole 868"/>
          <p:cNvSpPr txBox="1"/>
          <p:nvPr/>
        </p:nvSpPr>
        <p:spPr>
          <a:xfrm>
            <a:off x="3735038" y="3548204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R</a:t>
            </a:r>
          </a:p>
        </p:txBody>
      </p:sp>
      <p:sp>
        <p:nvSpPr>
          <p:cNvPr id="870" name="TextovéPole 869"/>
          <p:cNvSpPr txBox="1"/>
          <p:nvPr/>
        </p:nvSpPr>
        <p:spPr>
          <a:xfrm>
            <a:off x="4192232" y="3555464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</a:t>
            </a:r>
          </a:p>
        </p:txBody>
      </p:sp>
      <p:sp>
        <p:nvSpPr>
          <p:cNvPr id="871" name="TextovéPole 870"/>
          <p:cNvSpPr txBox="1"/>
          <p:nvPr/>
        </p:nvSpPr>
        <p:spPr>
          <a:xfrm>
            <a:off x="4649426" y="3547636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</a:t>
            </a:r>
          </a:p>
        </p:txBody>
      </p:sp>
      <p:sp>
        <p:nvSpPr>
          <p:cNvPr id="872" name="TextovéPole 871"/>
          <p:cNvSpPr txBox="1"/>
          <p:nvPr/>
        </p:nvSpPr>
        <p:spPr>
          <a:xfrm>
            <a:off x="5106620" y="3554896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Á</a:t>
            </a:r>
          </a:p>
        </p:txBody>
      </p:sp>
      <p:sp>
        <p:nvSpPr>
          <p:cNvPr id="920" name="Obdélník 919"/>
          <p:cNvSpPr/>
          <p:nvPr/>
        </p:nvSpPr>
        <p:spPr>
          <a:xfrm>
            <a:off x="1846742" y="3178085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21" name="Obdélník 920"/>
          <p:cNvSpPr/>
          <p:nvPr/>
        </p:nvSpPr>
        <p:spPr>
          <a:xfrm>
            <a:off x="2303974" y="3178069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22" name="Obdélník 921"/>
          <p:cNvSpPr/>
          <p:nvPr/>
        </p:nvSpPr>
        <p:spPr>
          <a:xfrm>
            <a:off x="2761206" y="3178053"/>
            <a:ext cx="457194" cy="369332"/>
          </a:xfrm>
          <a:prstGeom prst="rect">
            <a:avLst/>
          </a:prstGeom>
          <a:solidFill>
            <a:schemeClr val="accent1">
              <a:alpha val="3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23" name="Obdélník 922"/>
          <p:cNvSpPr/>
          <p:nvPr/>
        </p:nvSpPr>
        <p:spPr>
          <a:xfrm>
            <a:off x="3218438" y="3178037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35" name="TextovéPole 934"/>
          <p:cNvSpPr txBox="1"/>
          <p:nvPr/>
        </p:nvSpPr>
        <p:spPr>
          <a:xfrm>
            <a:off x="2820526" y="3177949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A</a:t>
            </a:r>
          </a:p>
        </p:txBody>
      </p:sp>
      <p:sp>
        <p:nvSpPr>
          <p:cNvPr id="936" name="TextovéPole 935"/>
          <p:cNvSpPr txBox="1"/>
          <p:nvPr/>
        </p:nvSpPr>
        <p:spPr>
          <a:xfrm>
            <a:off x="2343889" y="3174368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Ď</a:t>
            </a:r>
          </a:p>
        </p:txBody>
      </p:sp>
      <p:sp>
        <p:nvSpPr>
          <p:cNvPr id="937" name="TextovéPole 936"/>
          <p:cNvSpPr txBox="1"/>
          <p:nvPr/>
        </p:nvSpPr>
        <p:spPr>
          <a:xfrm>
            <a:off x="1886701" y="3183814"/>
            <a:ext cx="3257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Ž</a:t>
            </a:r>
          </a:p>
        </p:txBody>
      </p:sp>
      <p:sp>
        <p:nvSpPr>
          <p:cNvPr id="941" name="TextovéPole 940"/>
          <p:cNvSpPr txBox="1"/>
          <p:nvPr/>
        </p:nvSpPr>
        <p:spPr>
          <a:xfrm>
            <a:off x="3277844" y="3186414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</a:t>
            </a:r>
          </a:p>
        </p:txBody>
      </p:sp>
      <p:sp>
        <p:nvSpPr>
          <p:cNvPr id="956" name="Obdélník 955"/>
          <p:cNvSpPr/>
          <p:nvPr/>
        </p:nvSpPr>
        <p:spPr>
          <a:xfrm>
            <a:off x="1846742" y="2809785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57" name="Obdélník 956"/>
          <p:cNvSpPr/>
          <p:nvPr/>
        </p:nvSpPr>
        <p:spPr>
          <a:xfrm>
            <a:off x="2303974" y="2809769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58" name="Obdélník 957"/>
          <p:cNvSpPr/>
          <p:nvPr/>
        </p:nvSpPr>
        <p:spPr>
          <a:xfrm>
            <a:off x="2761206" y="2809753"/>
            <a:ext cx="457194" cy="369332"/>
          </a:xfrm>
          <a:prstGeom prst="rect">
            <a:avLst/>
          </a:prstGeom>
          <a:solidFill>
            <a:schemeClr val="accent1">
              <a:alpha val="3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59" name="Obdélník 958"/>
          <p:cNvSpPr/>
          <p:nvPr/>
        </p:nvSpPr>
        <p:spPr>
          <a:xfrm>
            <a:off x="3218438" y="2809737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60" name="Obdélník 959"/>
          <p:cNvSpPr/>
          <p:nvPr/>
        </p:nvSpPr>
        <p:spPr>
          <a:xfrm>
            <a:off x="3675670" y="2809721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61" name="Obdélník 960"/>
          <p:cNvSpPr/>
          <p:nvPr/>
        </p:nvSpPr>
        <p:spPr>
          <a:xfrm>
            <a:off x="4132902" y="2809705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71" name="TextovéPole 970"/>
          <p:cNvSpPr txBox="1"/>
          <p:nvPr/>
        </p:nvSpPr>
        <p:spPr>
          <a:xfrm>
            <a:off x="2820526" y="2809649"/>
            <a:ext cx="3257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</a:t>
            </a:r>
          </a:p>
        </p:txBody>
      </p:sp>
      <p:sp>
        <p:nvSpPr>
          <p:cNvPr id="972" name="TextovéPole 971"/>
          <p:cNvSpPr txBox="1"/>
          <p:nvPr/>
        </p:nvSpPr>
        <p:spPr>
          <a:xfrm>
            <a:off x="2343889" y="2806068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</a:t>
            </a:r>
          </a:p>
        </p:txBody>
      </p:sp>
      <p:sp>
        <p:nvSpPr>
          <p:cNvPr id="973" name="TextovéPole 972"/>
          <p:cNvSpPr txBox="1"/>
          <p:nvPr/>
        </p:nvSpPr>
        <p:spPr>
          <a:xfrm>
            <a:off x="1886701" y="2815514"/>
            <a:ext cx="3642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</a:t>
            </a:r>
          </a:p>
        </p:txBody>
      </p:sp>
      <p:sp>
        <p:nvSpPr>
          <p:cNvPr id="977" name="TextovéPole 976"/>
          <p:cNvSpPr txBox="1"/>
          <p:nvPr/>
        </p:nvSpPr>
        <p:spPr>
          <a:xfrm>
            <a:off x="3277844" y="2818114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A</a:t>
            </a:r>
          </a:p>
        </p:txBody>
      </p:sp>
      <p:sp>
        <p:nvSpPr>
          <p:cNvPr id="978" name="TextovéPole 977"/>
          <p:cNvSpPr txBox="1"/>
          <p:nvPr/>
        </p:nvSpPr>
        <p:spPr>
          <a:xfrm>
            <a:off x="3735038" y="2810860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V</a:t>
            </a:r>
          </a:p>
        </p:txBody>
      </p:sp>
      <p:sp>
        <p:nvSpPr>
          <p:cNvPr id="979" name="TextovéPole 978"/>
          <p:cNvSpPr txBox="1"/>
          <p:nvPr/>
        </p:nvSpPr>
        <p:spPr>
          <a:xfrm>
            <a:off x="4192232" y="2818120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A</a:t>
            </a:r>
          </a:p>
        </p:txBody>
      </p:sp>
      <p:sp>
        <p:nvSpPr>
          <p:cNvPr id="994" name="Obdélník 993"/>
          <p:cNvSpPr/>
          <p:nvPr/>
        </p:nvSpPr>
        <p:spPr>
          <a:xfrm>
            <a:off x="2761206" y="2441453"/>
            <a:ext cx="457194" cy="369332"/>
          </a:xfrm>
          <a:prstGeom prst="rect">
            <a:avLst/>
          </a:prstGeom>
          <a:solidFill>
            <a:schemeClr val="accent1">
              <a:alpha val="3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95" name="Obdélník 994"/>
          <p:cNvSpPr/>
          <p:nvPr/>
        </p:nvSpPr>
        <p:spPr>
          <a:xfrm>
            <a:off x="3218438" y="2441437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96" name="Obdélník 995"/>
          <p:cNvSpPr/>
          <p:nvPr/>
        </p:nvSpPr>
        <p:spPr>
          <a:xfrm>
            <a:off x="3675670" y="2441421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97" name="Obdélník 996"/>
          <p:cNvSpPr/>
          <p:nvPr/>
        </p:nvSpPr>
        <p:spPr>
          <a:xfrm>
            <a:off x="4132902" y="2441405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98" name="Obdélník 997"/>
          <p:cNvSpPr/>
          <p:nvPr/>
        </p:nvSpPr>
        <p:spPr>
          <a:xfrm>
            <a:off x="4590134" y="2441389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007" name="TextovéPole 1006"/>
          <p:cNvSpPr txBox="1"/>
          <p:nvPr/>
        </p:nvSpPr>
        <p:spPr>
          <a:xfrm>
            <a:off x="2820526" y="2441349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H</a:t>
            </a:r>
          </a:p>
        </p:txBody>
      </p:sp>
      <p:sp>
        <p:nvSpPr>
          <p:cNvPr id="1013" name="TextovéPole 1012"/>
          <p:cNvSpPr txBox="1"/>
          <p:nvPr/>
        </p:nvSpPr>
        <p:spPr>
          <a:xfrm>
            <a:off x="3277844" y="2449814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A</a:t>
            </a:r>
          </a:p>
        </p:txBody>
      </p:sp>
      <p:sp>
        <p:nvSpPr>
          <p:cNvPr id="1014" name="TextovéPole 1013"/>
          <p:cNvSpPr txBox="1"/>
          <p:nvPr/>
        </p:nvSpPr>
        <p:spPr>
          <a:xfrm>
            <a:off x="3735038" y="2442560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Š</a:t>
            </a:r>
          </a:p>
        </p:txBody>
      </p:sp>
      <p:sp>
        <p:nvSpPr>
          <p:cNvPr id="1015" name="TextovéPole 1014"/>
          <p:cNvSpPr txBox="1"/>
          <p:nvPr/>
        </p:nvSpPr>
        <p:spPr>
          <a:xfrm>
            <a:off x="4192232" y="2449820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E</a:t>
            </a:r>
          </a:p>
        </p:txBody>
      </p:sp>
      <p:sp>
        <p:nvSpPr>
          <p:cNvPr id="1016" name="TextovéPole 1015"/>
          <p:cNvSpPr txBox="1"/>
          <p:nvPr/>
        </p:nvSpPr>
        <p:spPr>
          <a:xfrm>
            <a:off x="4649426" y="2441992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</a:t>
            </a:r>
          </a:p>
        </p:txBody>
      </p:sp>
      <p:sp>
        <p:nvSpPr>
          <p:cNvPr id="1027" name="Obdélník 1026"/>
          <p:cNvSpPr/>
          <p:nvPr/>
        </p:nvSpPr>
        <p:spPr>
          <a:xfrm>
            <a:off x="1389510" y="2073201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028" name="Obdélník 1027"/>
          <p:cNvSpPr/>
          <p:nvPr/>
        </p:nvSpPr>
        <p:spPr>
          <a:xfrm>
            <a:off x="1846742" y="2073185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029" name="Obdélník 1028"/>
          <p:cNvSpPr/>
          <p:nvPr/>
        </p:nvSpPr>
        <p:spPr>
          <a:xfrm>
            <a:off x="2303974" y="2073169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030" name="Obdélník 1029"/>
          <p:cNvSpPr/>
          <p:nvPr/>
        </p:nvSpPr>
        <p:spPr>
          <a:xfrm>
            <a:off x="2761206" y="2073153"/>
            <a:ext cx="457194" cy="369332"/>
          </a:xfrm>
          <a:prstGeom prst="rect">
            <a:avLst/>
          </a:prstGeom>
          <a:solidFill>
            <a:schemeClr val="accent1">
              <a:alpha val="3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031" name="Obdélník 1030"/>
          <p:cNvSpPr/>
          <p:nvPr/>
        </p:nvSpPr>
        <p:spPr>
          <a:xfrm>
            <a:off x="3218438" y="2073137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032" name="Obdélník 1031"/>
          <p:cNvSpPr/>
          <p:nvPr/>
        </p:nvSpPr>
        <p:spPr>
          <a:xfrm>
            <a:off x="3675670" y="2073121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033" name="Obdélník 1032"/>
          <p:cNvSpPr/>
          <p:nvPr/>
        </p:nvSpPr>
        <p:spPr>
          <a:xfrm>
            <a:off x="4132902" y="2073105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043" name="TextovéPole 1042"/>
          <p:cNvSpPr txBox="1"/>
          <p:nvPr/>
        </p:nvSpPr>
        <p:spPr>
          <a:xfrm>
            <a:off x="2864068" y="2073049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I</a:t>
            </a:r>
          </a:p>
        </p:txBody>
      </p:sp>
      <p:sp>
        <p:nvSpPr>
          <p:cNvPr id="1044" name="TextovéPole 1043"/>
          <p:cNvSpPr txBox="1"/>
          <p:nvPr/>
        </p:nvSpPr>
        <p:spPr>
          <a:xfrm>
            <a:off x="2343889" y="2069468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</a:t>
            </a:r>
          </a:p>
        </p:txBody>
      </p:sp>
      <p:sp>
        <p:nvSpPr>
          <p:cNvPr id="1045" name="TextovéPole 1044"/>
          <p:cNvSpPr txBox="1"/>
          <p:nvPr/>
        </p:nvSpPr>
        <p:spPr>
          <a:xfrm>
            <a:off x="1886701" y="2078914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E</a:t>
            </a:r>
          </a:p>
        </p:txBody>
      </p:sp>
      <p:sp>
        <p:nvSpPr>
          <p:cNvPr id="1046" name="TextovéPole 1045"/>
          <p:cNvSpPr txBox="1"/>
          <p:nvPr/>
        </p:nvSpPr>
        <p:spPr>
          <a:xfrm>
            <a:off x="1441774" y="2073692"/>
            <a:ext cx="3257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Ž</a:t>
            </a:r>
          </a:p>
        </p:txBody>
      </p:sp>
      <p:sp>
        <p:nvSpPr>
          <p:cNvPr id="1049" name="TextovéPole 1048"/>
          <p:cNvSpPr txBox="1"/>
          <p:nvPr/>
        </p:nvSpPr>
        <p:spPr>
          <a:xfrm>
            <a:off x="3277844" y="2081514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V</a:t>
            </a:r>
          </a:p>
        </p:txBody>
      </p:sp>
      <p:sp>
        <p:nvSpPr>
          <p:cNvPr id="1050" name="TextovéPole 1049"/>
          <p:cNvSpPr txBox="1"/>
          <p:nvPr/>
        </p:nvSpPr>
        <p:spPr>
          <a:xfrm>
            <a:off x="3735038" y="2074260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</a:t>
            </a:r>
          </a:p>
        </p:txBody>
      </p:sp>
      <p:sp>
        <p:nvSpPr>
          <p:cNvPr id="1051" name="TextovéPole 1050"/>
          <p:cNvSpPr txBox="1"/>
          <p:nvPr/>
        </p:nvSpPr>
        <p:spPr>
          <a:xfrm>
            <a:off x="4192232" y="2081520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A</a:t>
            </a:r>
          </a:p>
        </p:txBody>
      </p:sp>
      <p:sp>
        <p:nvSpPr>
          <p:cNvPr id="1066" name="Obdélník 1065"/>
          <p:cNvSpPr/>
          <p:nvPr/>
        </p:nvSpPr>
        <p:spPr>
          <a:xfrm>
            <a:off x="2761206" y="1704853"/>
            <a:ext cx="457194" cy="369332"/>
          </a:xfrm>
          <a:prstGeom prst="rect">
            <a:avLst/>
          </a:prstGeom>
          <a:solidFill>
            <a:schemeClr val="accent1">
              <a:alpha val="3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067" name="Obdélník 1066"/>
          <p:cNvSpPr/>
          <p:nvPr/>
        </p:nvSpPr>
        <p:spPr>
          <a:xfrm>
            <a:off x="3218438" y="1704837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068" name="Obdélník 1067"/>
          <p:cNvSpPr/>
          <p:nvPr/>
        </p:nvSpPr>
        <p:spPr>
          <a:xfrm>
            <a:off x="3675670" y="1704821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069" name="Obdélník 1068"/>
          <p:cNvSpPr/>
          <p:nvPr/>
        </p:nvSpPr>
        <p:spPr>
          <a:xfrm>
            <a:off x="4132902" y="1704805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070" name="Obdélník 1069"/>
          <p:cNvSpPr/>
          <p:nvPr/>
        </p:nvSpPr>
        <p:spPr>
          <a:xfrm>
            <a:off x="4590134" y="1704789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071" name="Obdélník 1070"/>
          <p:cNvSpPr/>
          <p:nvPr/>
        </p:nvSpPr>
        <p:spPr>
          <a:xfrm>
            <a:off x="5047366" y="1704773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072" name="Obdélník 1071"/>
          <p:cNvSpPr/>
          <p:nvPr/>
        </p:nvSpPr>
        <p:spPr>
          <a:xfrm>
            <a:off x="5504598" y="1704757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073" name="Obdélník 1072"/>
          <p:cNvSpPr/>
          <p:nvPr/>
        </p:nvSpPr>
        <p:spPr>
          <a:xfrm>
            <a:off x="5961830" y="1704829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074" name="Obdélník 1073"/>
          <p:cNvSpPr/>
          <p:nvPr/>
        </p:nvSpPr>
        <p:spPr>
          <a:xfrm>
            <a:off x="6419062" y="1704813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079" name="TextovéPole 1078"/>
          <p:cNvSpPr txBox="1"/>
          <p:nvPr/>
        </p:nvSpPr>
        <p:spPr>
          <a:xfrm>
            <a:off x="2820526" y="1704749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J</a:t>
            </a:r>
          </a:p>
        </p:txBody>
      </p:sp>
      <p:sp>
        <p:nvSpPr>
          <p:cNvPr id="1085" name="TextovéPole 1084"/>
          <p:cNvSpPr txBox="1"/>
          <p:nvPr/>
        </p:nvSpPr>
        <p:spPr>
          <a:xfrm>
            <a:off x="3321386" y="1713214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I</a:t>
            </a:r>
          </a:p>
        </p:txBody>
      </p:sp>
      <p:sp>
        <p:nvSpPr>
          <p:cNvPr id="1086" name="TextovéPole 1085"/>
          <p:cNvSpPr txBox="1"/>
          <p:nvPr/>
        </p:nvSpPr>
        <p:spPr>
          <a:xfrm>
            <a:off x="3735038" y="1705960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H</a:t>
            </a:r>
          </a:p>
        </p:txBody>
      </p:sp>
      <p:sp>
        <p:nvSpPr>
          <p:cNvPr id="1087" name="TextovéPole 1086"/>
          <p:cNvSpPr txBox="1"/>
          <p:nvPr/>
        </p:nvSpPr>
        <p:spPr>
          <a:xfrm>
            <a:off x="4192232" y="1713220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</a:t>
            </a:r>
          </a:p>
        </p:txBody>
      </p:sp>
      <p:sp>
        <p:nvSpPr>
          <p:cNvPr id="1088" name="TextovéPole 1087"/>
          <p:cNvSpPr txBox="1"/>
          <p:nvPr/>
        </p:nvSpPr>
        <p:spPr>
          <a:xfrm>
            <a:off x="4649426" y="1705392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A</a:t>
            </a:r>
          </a:p>
        </p:txBody>
      </p:sp>
      <p:sp>
        <p:nvSpPr>
          <p:cNvPr id="1089" name="TextovéPole 1088"/>
          <p:cNvSpPr txBox="1"/>
          <p:nvPr/>
        </p:nvSpPr>
        <p:spPr>
          <a:xfrm>
            <a:off x="5104806" y="1699952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V</a:t>
            </a:r>
          </a:p>
        </p:txBody>
      </p:sp>
      <p:sp>
        <p:nvSpPr>
          <p:cNvPr id="1090" name="TextovéPole 1089"/>
          <p:cNvSpPr txBox="1"/>
          <p:nvPr/>
        </p:nvSpPr>
        <p:spPr>
          <a:xfrm>
            <a:off x="5556554" y="1705954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</a:t>
            </a:r>
          </a:p>
        </p:txBody>
      </p:sp>
      <p:sp>
        <p:nvSpPr>
          <p:cNvPr id="1091" name="TextovéPole 1090"/>
          <p:cNvSpPr txBox="1"/>
          <p:nvPr/>
        </p:nvSpPr>
        <p:spPr>
          <a:xfrm>
            <a:off x="6028262" y="1705392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</a:t>
            </a:r>
          </a:p>
        </p:txBody>
      </p:sp>
      <p:sp>
        <p:nvSpPr>
          <p:cNvPr id="1092" name="TextovéPole 1091"/>
          <p:cNvSpPr txBox="1"/>
          <p:nvPr/>
        </p:nvSpPr>
        <p:spPr>
          <a:xfrm>
            <a:off x="6485456" y="1712652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É</a:t>
            </a:r>
          </a:p>
        </p:txBody>
      </p:sp>
    </p:spTree>
    <p:extLst>
      <p:ext uri="{BB962C8B-B14F-4D97-AF65-F5344CB8AC3E}">
        <p14:creationId xmlns:p14="http://schemas.microsoft.com/office/powerpoint/2010/main" val="29916418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7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7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7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7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7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7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7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7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8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8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8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8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8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8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8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8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8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8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8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8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8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8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8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8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8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8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8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8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8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8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8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8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000"/>
                            </p:stCondLst>
                            <p:childTnLst>
                              <p:par>
                                <p:cTn id="73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8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8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8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8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8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8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8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8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0000"/>
                            </p:stCondLst>
                            <p:childTnLst>
                              <p:par>
                                <p:cTn id="90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8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8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8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8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8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8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8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8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7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9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9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9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9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9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9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9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9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4000"/>
                            </p:stCondLst>
                            <p:childTnLst>
                              <p:par>
                                <p:cTn id="124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9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9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9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9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9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9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9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9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16000"/>
                            </p:stCondLst>
                            <p:childTnLst>
                              <p:par>
                                <p:cTn id="141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9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9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9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9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9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9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9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9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500" fill="hold"/>
                                        <p:tgtEl>
                                          <p:spTgt spid="10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500" fill="hold"/>
                                        <p:tgtEl>
                                          <p:spTgt spid="10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00" fill="hold"/>
                                        <p:tgtEl>
                                          <p:spTgt spid="10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500" fill="hold"/>
                                        <p:tgtEl>
                                          <p:spTgt spid="10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5" dur="500" tmFilter="0,0; .5, 1; 1, 1"/>
                                        <p:tgtEl>
                                          <p:spTgt spid="10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500"/>
                            </p:stCondLst>
                            <p:childTnLst>
                              <p:par>
                                <p:cTn id="16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500" fill="hold"/>
                                        <p:tgtEl>
                                          <p:spTgt spid="10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" fill="hold"/>
                                        <p:tgtEl>
                                          <p:spTgt spid="10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500" fill="hold"/>
                                        <p:tgtEl>
                                          <p:spTgt spid="10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500" fill="hold"/>
                                        <p:tgtEl>
                                          <p:spTgt spid="10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3" dur="500" tmFilter="0,0; .5, 1; 1, 1"/>
                                        <p:tgtEl>
                                          <p:spTgt spid="10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>
                            <p:stCondLst>
                              <p:cond delay="1000"/>
                            </p:stCondLst>
                            <p:childTnLst>
                              <p:par>
                                <p:cTn id="17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500" fill="hold"/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500" fill="hold"/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" fill="hold"/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500" fill="hold"/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1" dur="500" tmFilter="0,0; .5, 1; 1, 1"/>
                                        <p:tgtEl>
                                          <p:spTgt spid="1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1500"/>
                            </p:stCondLst>
                            <p:childTnLst>
                              <p:par>
                                <p:cTn id="18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5" dur="500" fill="hold"/>
                                        <p:tgtEl>
                                          <p:spTgt spid="10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500" fill="hold"/>
                                        <p:tgtEl>
                                          <p:spTgt spid="10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500" fill="hold"/>
                                        <p:tgtEl>
                                          <p:spTgt spid="10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500" fill="hold"/>
                                        <p:tgtEl>
                                          <p:spTgt spid="10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9" dur="500" tmFilter="0,0; .5, 1; 1, 1"/>
                                        <p:tgtEl>
                                          <p:spTgt spid="10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0" fill="hold">
                            <p:stCondLst>
                              <p:cond delay="2000"/>
                            </p:stCondLst>
                            <p:childTnLst>
                              <p:par>
                                <p:cTn id="19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500" fill="hold"/>
                                        <p:tgtEl>
                                          <p:spTgt spid="10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500" fill="hold"/>
                                        <p:tgtEl>
                                          <p:spTgt spid="10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500" fill="hold"/>
                                        <p:tgtEl>
                                          <p:spTgt spid="10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500" fill="hold"/>
                                        <p:tgtEl>
                                          <p:spTgt spid="10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7" dur="500" tmFilter="0,0; .5, 1; 1, 1"/>
                                        <p:tgtEl>
                                          <p:spTgt spid="10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1" dur="500" fill="hold"/>
                                        <p:tgtEl>
                                          <p:spTgt spid="1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500" fill="hold"/>
                                        <p:tgtEl>
                                          <p:spTgt spid="1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500" fill="hold"/>
                                        <p:tgtEl>
                                          <p:spTgt spid="1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500" fill="hold"/>
                                        <p:tgtEl>
                                          <p:spTgt spid="1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5" dur="500" tmFilter="0,0; .5, 1; 1, 1"/>
                                        <p:tgtEl>
                                          <p:spTgt spid="1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3000"/>
                            </p:stCondLst>
                            <p:childTnLst>
                              <p:par>
                                <p:cTn id="20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9" dur="500" fill="hold"/>
                                        <p:tgtEl>
                                          <p:spTgt spid="1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500" fill="hold"/>
                                        <p:tgtEl>
                                          <p:spTgt spid="1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500" fill="hold"/>
                                        <p:tgtEl>
                                          <p:spTgt spid="1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500" fill="hold"/>
                                        <p:tgtEl>
                                          <p:spTgt spid="1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3" dur="500" tmFilter="0,0; .5, 1; 1, 1"/>
                                        <p:tgtEl>
                                          <p:spTgt spid="1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4" fill="hold">
                      <p:stCondLst>
                        <p:cond delay="indefinite"/>
                      </p:stCondLst>
                      <p:childTnLst>
                        <p:par>
                          <p:cTn id="215" fill="hold">
                            <p:stCondLst>
                              <p:cond delay="0"/>
                            </p:stCondLst>
                            <p:childTnLst>
                              <p:par>
                                <p:cTn id="21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2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9" fill="hold">
                            <p:stCondLst>
                              <p:cond delay="2000"/>
                            </p:stCondLst>
                            <p:childTnLst>
                              <p:par>
                                <p:cTn id="230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6" fill="hold">
                            <p:stCondLst>
                              <p:cond delay="3000"/>
                            </p:stCondLst>
                            <p:childTnLst>
                              <p:par>
                                <p:cTn id="237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3" fill="hold">
                            <p:stCondLst>
                              <p:cond delay="4000"/>
                            </p:stCondLst>
                            <p:childTnLst>
                              <p:par>
                                <p:cTn id="244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4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0" fill="hold">
                      <p:stCondLst>
                        <p:cond delay="indefinite"/>
                      </p:stCondLst>
                      <p:childTnLst>
                        <p:par>
                          <p:cTn id="251" fill="hold">
                            <p:stCondLst>
                              <p:cond delay="0"/>
                            </p:stCondLst>
                            <p:childTnLst>
                              <p:par>
                                <p:cTn id="25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4" dur="500" fill="hold"/>
                                        <p:tgtEl>
                                          <p:spTgt spid="9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500" fill="hold"/>
                                        <p:tgtEl>
                                          <p:spTgt spid="9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500" fill="hold"/>
                                        <p:tgtEl>
                                          <p:spTgt spid="9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500" fill="hold"/>
                                        <p:tgtEl>
                                          <p:spTgt spid="9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8" dur="500" tmFilter="0,0; .5, 1; 1, 1"/>
                                        <p:tgtEl>
                                          <p:spTgt spid="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9" fill="hold">
                            <p:stCondLst>
                              <p:cond delay="500"/>
                            </p:stCondLst>
                            <p:childTnLst>
                              <p:par>
                                <p:cTn id="26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2" dur="500" fill="hold"/>
                                        <p:tgtEl>
                                          <p:spTgt spid="9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500" fill="hold"/>
                                        <p:tgtEl>
                                          <p:spTgt spid="9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500" fill="hold"/>
                                        <p:tgtEl>
                                          <p:spTgt spid="9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500" fill="hold"/>
                                        <p:tgtEl>
                                          <p:spTgt spid="9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6" dur="500" tmFilter="0,0; .5, 1; 1, 1"/>
                                        <p:tgtEl>
                                          <p:spTgt spid="9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7" fill="hold">
                            <p:stCondLst>
                              <p:cond delay="1000"/>
                            </p:stCondLst>
                            <p:childTnLst>
                              <p:par>
                                <p:cTn id="26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0" dur="500" fill="hold"/>
                                        <p:tgtEl>
                                          <p:spTgt spid="9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500" fill="hold"/>
                                        <p:tgtEl>
                                          <p:spTgt spid="9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500" fill="hold"/>
                                        <p:tgtEl>
                                          <p:spTgt spid="9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500" fill="hold"/>
                                        <p:tgtEl>
                                          <p:spTgt spid="9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4" dur="500" tmFilter="0,0; .5, 1; 1, 1"/>
                                        <p:tgtEl>
                                          <p:spTgt spid="9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5" fill="hold">
                            <p:stCondLst>
                              <p:cond delay="1500"/>
                            </p:stCondLst>
                            <p:childTnLst>
                              <p:par>
                                <p:cTn id="27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8" dur="500" fill="hold"/>
                                        <p:tgtEl>
                                          <p:spTgt spid="9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500" fill="hold"/>
                                        <p:tgtEl>
                                          <p:spTgt spid="9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0" dur="500" fill="hold"/>
                                        <p:tgtEl>
                                          <p:spTgt spid="9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500" fill="hold"/>
                                        <p:tgtEl>
                                          <p:spTgt spid="9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2" dur="500" tmFilter="0,0; .5, 1; 1, 1"/>
                                        <p:tgtEl>
                                          <p:spTgt spid="9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3" fill="hold">
                            <p:stCondLst>
                              <p:cond delay="2000"/>
                            </p:stCondLst>
                            <p:childTnLst>
                              <p:par>
                                <p:cTn id="28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6" dur="500" fill="hold"/>
                                        <p:tgtEl>
                                          <p:spTgt spid="9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500" fill="hold"/>
                                        <p:tgtEl>
                                          <p:spTgt spid="9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500" fill="hold"/>
                                        <p:tgtEl>
                                          <p:spTgt spid="9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500" fill="hold"/>
                                        <p:tgtEl>
                                          <p:spTgt spid="9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0" dur="500" tmFilter="0,0; .5, 1; 1, 1"/>
                                        <p:tgtEl>
                                          <p:spTgt spid="9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1" fill="hold">
                            <p:stCondLst>
                              <p:cond delay="2500"/>
                            </p:stCondLst>
                            <p:childTnLst>
                              <p:par>
                                <p:cTn id="29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4" dur="500" fill="hold"/>
                                        <p:tgtEl>
                                          <p:spTgt spid="9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500" fill="hold"/>
                                        <p:tgtEl>
                                          <p:spTgt spid="9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6" dur="500" fill="hold"/>
                                        <p:tgtEl>
                                          <p:spTgt spid="9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7" dur="500" fill="hold"/>
                                        <p:tgtEl>
                                          <p:spTgt spid="9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8" dur="500" tmFilter="0,0; .5, 1; 1, 1"/>
                                        <p:tgtEl>
                                          <p:spTgt spid="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9" fill="hold">
                      <p:stCondLst>
                        <p:cond delay="indefinite"/>
                      </p:stCondLst>
                      <p:childTnLst>
                        <p:par>
                          <p:cTn id="300" fill="hold">
                            <p:stCondLst>
                              <p:cond delay="0"/>
                            </p:stCondLst>
                            <p:childTnLst>
                              <p:par>
                                <p:cTn id="301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8" fill="hold">
                            <p:stCondLst>
                              <p:cond delay="1000"/>
                            </p:stCondLst>
                            <p:childTnLst>
                              <p:par>
                                <p:cTn id="309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6" fill="hold">
                            <p:stCondLst>
                              <p:cond delay="2000"/>
                            </p:stCondLst>
                            <p:childTnLst>
                              <p:par>
                                <p:cTn id="317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4" fill="hold">
                            <p:stCondLst>
                              <p:cond delay="3000"/>
                            </p:stCondLst>
                            <p:childTnLst>
                              <p:par>
                                <p:cTn id="325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2" fill="hold">
                      <p:stCondLst>
                        <p:cond delay="indefinite"/>
                      </p:stCondLst>
                      <p:childTnLst>
                        <p:par>
                          <p:cTn id="333" fill="hold">
                            <p:stCondLst>
                              <p:cond delay="0"/>
                            </p:stCondLst>
                            <p:childTnLst>
                              <p:par>
                                <p:cTn id="334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6" dur="2000"/>
                                        <p:tgtEl>
                                          <p:spTgt spid="8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7" dur="2000" fill="hold"/>
                                        <p:tgtEl>
                                          <p:spTgt spid="8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8" dur="2000" fill="hold"/>
                                        <p:tgtEl>
                                          <p:spTgt spid="8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2000" fill="hold"/>
                                        <p:tgtEl>
                                          <p:spTgt spid="8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0" fill="hold">
                            <p:stCondLst>
                              <p:cond delay="2000"/>
                            </p:stCondLst>
                            <p:childTnLst>
                              <p:par>
                                <p:cTn id="341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3" dur="2000"/>
                                        <p:tgtEl>
                                          <p:spTgt spid="8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4" dur="2000" fill="hold"/>
                                        <p:tgtEl>
                                          <p:spTgt spid="8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5" dur="2000" fill="hold"/>
                                        <p:tgtEl>
                                          <p:spTgt spid="8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2000" fill="hold"/>
                                        <p:tgtEl>
                                          <p:spTgt spid="8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7" fill="hold">
                            <p:stCondLst>
                              <p:cond delay="4000"/>
                            </p:stCondLst>
                            <p:childTnLst>
                              <p:par>
                                <p:cTn id="348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0" dur="2000"/>
                                        <p:tgtEl>
                                          <p:spTgt spid="8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1" dur="2000" fill="hold"/>
                                        <p:tgtEl>
                                          <p:spTgt spid="8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2" dur="2000" fill="hold"/>
                                        <p:tgtEl>
                                          <p:spTgt spid="8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2000" fill="hold"/>
                                        <p:tgtEl>
                                          <p:spTgt spid="8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4" fill="hold">
                            <p:stCondLst>
                              <p:cond delay="6000"/>
                            </p:stCondLst>
                            <p:childTnLst>
                              <p:par>
                                <p:cTn id="355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7" dur="2000"/>
                                        <p:tgtEl>
                                          <p:spTgt spid="8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8" dur="2000" fill="hold"/>
                                        <p:tgtEl>
                                          <p:spTgt spid="8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2000" fill="hold"/>
                                        <p:tgtEl>
                                          <p:spTgt spid="8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2000" fill="hold"/>
                                        <p:tgtEl>
                                          <p:spTgt spid="8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1" fill="hold">
                            <p:stCondLst>
                              <p:cond delay="8000"/>
                            </p:stCondLst>
                            <p:childTnLst>
                              <p:par>
                                <p:cTn id="362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4" dur="2000"/>
                                        <p:tgtEl>
                                          <p:spTgt spid="8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5" dur="2000" fill="hold"/>
                                        <p:tgtEl>
                                          <p:spTgt spid="8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2000" fill="hold"/>
                                        <p:tgtEl>
                                          <p:spTgt spid="8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2000" fill="hold"/>
                                        <p:tgtEl>
                                          <p:spTgt spid="8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8" fill="hold">
                            <p:stCondLst>
                              <p:cond delay="10000"/>
                            </p:stCondLst>
                            <p:childTnLst>
                              <p:par>
                                <p:cTn id="369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1" dur="2000"/>
                                        <p:tgtEl>
                                          <p:spTgt spid="8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2" dur="2000" fill="hold"/>
                                        <p:tgtEl>
                                          <p:spTgt spid="8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2000" fill="hold"/>
                                        <p:tgtEl>
                                          <p:spTgt spid="8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4" dur="2000" fill="hold"/>
                                        <p:tgtEl>
                                          <p:spTgt spid="8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5" fill="hold">
                      <p:stCondLst>
                        <p:cond delay="indefinite"/>
                      </p:stCondLst>
                      <p:childTnLst>
                        <p:par>
                          <p:cTn id="376" fill="hold">
                            <p:stCondLst>
                              <p:cond delay="0"/>
                            </p:stCondLst>
                            <p:childTnLst>
                              <p:par>
                                <p:cTn id="377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9" dur="2000"/>
                                        <p:tgtEl>
                                          <p:spTgt spid="8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0" dur="2000" fill="hold"/>
                                        <p:tgtEl>
                                          <p:spTgt spid="8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1" dur="2000" fill="hold"/>
                                        <p:tgtEl>
                                          <p:spTgt spid="8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2000" fill="hold"/>
                                        <p:tgtEl>
                                          <p:spTgt spid="8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3" fill="hold">
                            <p:stCondLst>
                              <p:cond delay="2000"/>
                            </p:stCondLst>
                            <p:childTnLst>
                              <p:par>
                                <p:cTn id="384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6" dur="2000"/>
                                        <p:tgtEl>
                                          <p:spTgt spid="8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7" dur="2000" fill="hold"/>
                                        <p:tgtEl>
                                          <p:spTgt spid="8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8" dur="2000" fill="hold"/>
                                        <p:tgtEl>
                                          <p:spTgt spid="8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2000" fill="hold"/>
                                        <p:tgtEl>
                                          <p:spTgt spid="8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0" fill="hold">
                            <p:stCondLst>
                              <p:cond delay="4000"/>
                            </p:stCondLst>
                            <p:childTnLst>
                              <p:par>
                                <p:cTn id="391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3" dur="2000"/>
                                        <p:tgtEl>
                                          <p:spTgt spid="8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4" dur="2000" fill="hold"/>
                                        <p:tgtEl>
                                          <p:spTgt spid="8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2000" fill="hold"/>
                                        <p:tgtEl>
                                          <p:spTgt spid="8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2000" fill="hold"/>
                                        <p:tgtEl>
                                          <p:spTgt spid="8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7" fill="hold">
                            <p:stCondLst>
                              <p:cond delay="6000"/>
                            </p:stCondLst>
                            <p:childTnLst>
                              <p:par>
                                <p:cTn id="398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0" dur="2000"/>
                                        <p:tgtEl>
                                          <p:spTgt spid="8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1" dur="2000" fill="hold"/>
                                        <p:tgtEl>
                                          <p:spTgt spid="8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2000" fill="hold"/>
                                        <p:tgtEl>
                                          <p:spTgt spid="8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2000" fill="hold"/>
                                        <p:tgtEl>
                                          <p:spTgt spid="8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4" fill="hold">
                            <p:stCondLst>
                              <p:cond delay="8000"/>
                            </p:stCondLst>
                            <p:childTnLst>
                              <p:par>
                                <p:cTn id="405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7" dur="2000"/>
                                        <p:tgtEl>
                                          <p:spTgt spid="8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8" dur="2000" fill="hold"/>
                                        <p:tgtEl>
                                          <p:spTgt spid="8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2000" fill="hold"/>
                                        <p:tgtEl>
                                          <p:spTgt spid="8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0" dur="2000" fill="hold"/>
                                        <p:tgtEl>
                                          <p:spTgt spid="8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412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4" dur="2000"/>
                                        <p:tgtEl>
                                          <p:spTgt spid="8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5" dur="2000" fill="hold"/>
                                        <p:tgtEl>
                                          <p:spTgt spid="8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6" dur="2000" fill="hold"/>
                                        <p:tgtEl>
                                          <p:spTgt spid="8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7" dur="2000" fill="hold"/>
                                        <p:tgtEl>
                                          <p:spTgt spid="8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8" fill="hold">
                            <p:stCondLst>
                              <p:cond delay="12000"/>
                            </p:stCondLst>
                            <p:childTnLst>
                              <p:par>
                                <p:cTn id="419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1" dur="2000"/>
                                        <p:tgtEl>
                                          <p:spTgt spid="8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2" dur="2000" fill="hold"/>
                                        <p:tgtEl>
                                          <p:spTgt spid="8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2000" fill="hold"/>
                                        <p:tgtEl>
                                          <p:spTgt spid="8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4" dur="2000" fill="hold"/>
                                        <p:tgtEl>
                                          <p:spTgt spid="8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5" fill="hold">
                            <p:stCondLst>
                              <p:cond delay="14000"/>
                            </p:stCondLst>
                            <p:childTnLst>
                              <p:par>
                                <p:cTn id="426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8" dur="2000"/>
                                        <p:tgtEl>
                                          <p:spTgt spid="8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9" dur="2000" fill="hold"/>
                                        <p:tgtEl>
                                          <p:spTgt spid="8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0" dur="2000" fill="hold"/>
                                        <p:tgtEl>
                                          <p:spTgt spid="8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2000" fill="hold"/>
                                        <p:tgtEl>
                                          <p:spTgt spid="8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6" grpId="0"/>
      <p:bldP spid="827" grpId="0"/>
      <p:bldP spid="832" grpId="0"/>
      <p:bldP spid="833" grpId="0"/>
      <p:bldP spid="834" grpId="0"/>
      <p:bldP spid="835" grpId="0"/>
      <p:bldP spid="836" grpId="0"/>
      <p:bldP spid="837" grpId="0"/>
      <p:bldP spid="862" grpId="0"/>
      <p:bldP spid="868" grpId="0"/>
      <p:bldP spid="869" grpId="0"/>
      <p:bldP spid="870" grpId="0"/>
      <p:bldP spid="871" grpId="0"/>
      <p:bldP spid="872" grpId="0"/>
      <p:bldP spid="935" grpId="0"/>
      <p:bldP spid="936" grpId="0"/>
      <p:bldP spid="937" grpId="0"/>
      <p:bldP spid="941" grpId="0"/>
      <p:bldP spid="971" grpId="0"/>
      <p:bldP spid="972" grpId="0"/>
      <p:bldP spid="973" grpId="0"/>
      <p:bldP spid="977" grpId="0"/>
      <p:bldP spid="978" grpId="0"/>
      <p:bldP spid="979" grpId="0"/>
      <p:bldP spid="1007" grpId="0"/>
      <p:bldP spid="1013" grpId="0"/>
      <p:bldP spid="1014" grpId="0"/>
      <p:bldP spid="1015" grpId="0"/>
      <p:bldP spid="1016" grpId="0"/>
      <p:bldP spid="1043" grpId="0"/>
      <p:bldP spid="1044" grpId="0"/>
      <p:bldP spid="1045" grpId="0"/>
      <p:bldP spid="1046" grpId="0"/>
      <p:bldP spid="1049" grpId="0"/>
      <p:bldP spid="1050" grpId="0"/>
      <p:bldP spid="1051" grpId="0"/>
      <p:bldP spid="1079" grpId="0"/>
      <p:bldP spid="1085" grpId="0"/>
      <p:bldP spid="1086" grpId="0"/>
      <p:bldP spid="1087" grpId="0"/>
      <p:bldP spid="1088" grpId="0"/>
      <p:bldP spid="1089" grpId="0"/>
      <p:bldP spid="1090" grpId="0"/>
      <p:bldP spid="1091" grpId="0"/>
      <p:bldP spid="109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-1156"/>
            <a:ext cx="9144000" cy="477828"/>
          </a:xfrm>
        </p:spPr>
        <p:txBody>
          <a:bodyPr>
            <a:noAutofit/>
          </a:bodyPr>
          <a:lstStyle/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Použité zdroje: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21568" y="548680"/>
            <a:ext cx="9122431" cy="6309320"/>
          </a:xfrm>
        </p:spPr>
        <p:txBody>
          <a:bodyPr>
            <a:normAutofit lnSpcReduction="10000"/>
          </a:bodyPr>
          <a:lstStyle/>
          <a:p>
            <a:r>
              <a:rPr lang="cs-CZ" sz="1200" dirty="0">
                <a:solidFill>
                  <a:srgbClr val="000000"/>
                </a:solidFill>
                <a:latin typeface="arial"/>
              </a:rPr>
              <a:t>URBAN, Tomáš.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Soubor:Vysocina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Region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CoA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CZ.svg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. In: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Wikipedia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the</a:t>
            </a:r>
            <a:r>
              <a:rPr lang="cs-CZ" sz="1200" i="1" dirty="0">
                <a:solidFill>
                  <a:srgbClr val="000000"/>
                </a:solidFill>
                <a:latin typeface="arial"/>
              </a:rPr>
              <a:t> free 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encyclopedia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 [online]. San Francisco (CA):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Wikimedia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Foundation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, 22.5.2007 [cit. 2012-03-24]. Dostupné z: </a:t>
            </a:r>
            <a:r>
              <a:rPr lang="cs-CZ" sz="1200" dirty="0">
                <a:solidFill>
                  <a:srgbClr val="000000"/>
                </a:solidFill>
                <a:latin typeface="arial"/>
                <a:hlinkClick r:id="rId2"/>
              </a:rPr>
              <a:t>http://</a:t>
            </a:r>
            <a:r>
              <a:rPr lang="cs-CZ" sz="1200" dirty="0" smtClean="0">
                <a:solidFill>
                  <a:srgbClr val="000000"/>
                </a:solidFill>
                <a:latin typeface="arial"/>
                <a:hlinkClick r:id="rId2"/>
              </a:rPr>
              <a:t>cs.wikipedia.org/wiki/Soubor:Vysocina_Region_CoA_CZ.svg</a:t>
            </a:r>
            <a:endParaRPr lang="cs-CZ" sz="1200" dirty="0" smtClean="0">
              <a:solidFill>
                <a:srgbClr val="000000"/>
              </a:solidFill>
              <a:latin typeface="arial"/>
            </a:endParaRPr>
          </a:p>
          <a:p>
            <a:r>
              <a:rPr lang="cs-CZ" sz="1200" dirty="0" err="1">
                <a:solidFill>
                  <a:srgbClr val="000000"/>
                </a:solidFill>
                <a:latin typeface="arial"/>
              </a:rPr>
              <a:t>Soubor:Flag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of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Vysocina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Region.svg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. In: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Wikipedia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the</a:t>
            </a:r>
            <a:r>
              <a:rPr lang="cs-CZ" sz="1200" i="1" dirty="0">
                <a:solidFill>
                  <a:srgbClr val="000000"/>
                </a:solidFill>
                <a:latin typeface="arial"/>
              </a:rPr>
              <a:t> free 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encyclopedia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 [online]. San Francisco (CA):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Wikimedia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Foundation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, 2001- [cit. 2012-03-24]. Dostupné z: </a:t>
            </a:r>
            <a:r>
              <a:rPr lang="cs-CZ" sz="1200" dirty="0">
                <a:solidFill>
                  <a:srgbClr val="000000"/>
                </a:solidFill>
                <a:latin typeface="arial"/>
                <a:hlinkClick r:id="rId3"/>
              </a:rPr>
              <a:t>http://</a:t>
            </a:r>
            <a:r>
              <a:rPr lang="cs-CZ" sz="1200" dirty="0" smtClean="0">
                <a:solidFill>
                  <a:srgbClr val="000000"/>
                </a:solidFill>
                <a:latin typeface="arial"/>
                <a:hlinkClick r:id="rId3"/>
              </a:rPr>
              <a:t>cs.wikipedia.org/wiki/Soubor:Flag_of_Vysocina_Region.svg</a:t>
            </a:r>
            <a:endParaRPr lang="cs-CZ" sz="1200" dirty="0" smtClean="0">
              <a:solidFill>
                <a:srgbClr val="000000"/>
              </a:solidFill>
              <a:latin typeface="arial"/>
            </a:endParaRPr>
          </a:p>
          <a:p>
            <a:r>
              <a:rPr lang="cs-CZ" sz="1200" dirty="0">
                <a:solidFill>
                  <a:srgbClr val="000000"/>
                </a:solidFill>
                <a:latin typeface="arial"/>
              </a:rPr>
              <a:t>KONICEK, Ondrej.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Soubor:Jihlava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CZ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main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square PICT2911.jpg. In: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Wikipedia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the</a:t>
            </a:r>
            <a:r>
              <a:rPr lang="cs-CZ" sz="1200" i="1" dirty="0">
                <a:solidFill>
                  <a:srgbClr val="000000"/>
                </a:solidFill>
                <a:latin typeface="arial"/>
              </a:rPr>
              <a:t> free 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encyclopedia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 [online]. San Francisco (CA):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Wikimedia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Foundation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, 4.10.2008 [cit. 2012-03-31]. Dostupné z: </a:t>
            </a:r>
            <a:r>
              <a:rPr lang="cs-CZ" sz="1200" dirty="0">
                <a:solidFill>
                  <a:srgbClr val="000000"/>
                </a:solidFill>
                <a:latin typeface="arial"/>
                <a:hlinkClick r:id="rId4"/>
              </a:rPr>
              <a:t>http://</a:t>
            </a:r>
            <a:r>
              <a:rPr lang="cs-CZ" sz="1200" dirty="0" smtClean="0">
                <a:solidFill>
                  <a:srgbClr val="000000"/>
                </a:solidFill>
                <a:latin typeface="arial"/>
                <a:hlinkClick r:id="rId4"/>
              </a:rPr>
              <a:t>cs.wikipedia.org/wiki/Soubor:Jihlava_CZ_main_square_PICT2911.jpg</a:t>
            </a:r>
            <a:endParaRPr lang="cs-CZ" sz="1200" dirty="0" smtClean="0">
              <a:solidFill>
                <a:srgbClr val="000000"/>
              </a:solidFill>
              <a:latin typeface="arial"/>
            </a:endParaRPr>
          </a:p>
          <a:p>
            <a:r>
              <a:rPr lang="cs-CZ" sz="1200" dirty="0" err="1">
                <a:solidFill>
                  <a:srgbClr val="000000"/>
                </a:solidFill>
                <a:latin typeface="arial"/>
              </a:rPr>
              <a:t>Soubor:Jihlava.jpg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. In: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Wikipedia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the</a:t>
            </a:r>
            <a:r>
              <a:rPr lang="cs-CZ" sz="1200" i="1" dirty="0">
                <a:solidFill>
                  <a:srgbClr val="000000"/>
                </a:solidFill>
                <a:latin typeface="arial"/>
              </a:rPr>
              <a:t> free 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encyclopedia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 [online]. San Francisco (CA):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Wikimedia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Foundation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, 10.4.2011 [cit. 2012-03-31]. Dostupné z: http://cs.wikipedia.org/wiki/Soubor:Jihlava.jpg</a:t>
            </a:r>
          </a:p>
          <a:p>
            <a:r>
              <a:rPr lang="cs-CZ" sz="1200" dirty="0">
                <a:solidFill>
                  <a:srgbClr val="000000"/>
                </a:solidFill>
                <a:latin typeface="arial"/>
              </a:rPr>
              <a:t>SOKOL, Jan.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Soubor:Jihlava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sv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Jakub od JZ DSCN5039.JPG. In: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Wikipedia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the</a:t>
            </a:r>
            <a:r>
              <a:rPr lang="cs-CZ" sz="1200" i="1" dirty="0">
                <a:solidFill>
                  <a:srgbClr val="000000"/>
                </a:solidFill>
                <a:latin typeface="arial"/>
              </a:rPr>
              <a:t> free 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encyclopedia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 [online]. San Francisco (CA):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Wikimedia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Foundation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, 28.10.2010 [cit. 2012-03-31]. Dostupné z: </a:t>
            </a:r>
            <a:r>
              <a:rPr lang="cs-CZ" sz="1200" dirty="0">
                <a:solidFill>
                  <a:srgbClr val="000000"/>
                </a:solidFill>
                <a:latin typeface="arial"/>
                <a:hlinkClick r:id="rId5"/>
              </a:rPr>
              <a:t>http://</a:t>
            </a:r>
            <a:r>
              <a:rPr lang="cs-CZ" sz="1200" dirty="0" smtClean="0">
                <a:solidFill>
                  <a:srgbClr val="000000"/>
                </a:solidFill>
                <a:latin typeface="arial"/>
                <a:hlinkClick r:id="rId5"/>
              </a:rPr>
              <a:t>cs.wikipedia.org/wiki/Soubor:Jihlava_sv_Jakub_od_JZ_DSCN5039.JPG</a:t>
            </a:r>
            <a:endParaRPr lang="cs-CZ" sz="1200" dirty="0" smtClean="0">
              <a:solidFill>
                <a:srgbClr val="000000"/>
              </a:solidFill>
              <a:latin typeface="arial"/>
            </a:endParaRPr>
          </a:p>
          <a:p>
            <a:r>
              <a:rPr lang="cs-CZ" sz="1200" dirty="0">
                <a:solidFill>
                  <a:srgbClr val="000000"/>
                </a:solidFill>
                <a:latin typeface="arial"/>
              </a:rPr>
              <a:t>SOKOL, Jan.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Soubor:Jihlava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sv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Duch od JV DSCN5061.JPG. In: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Wikipedia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the</a:t>
            </a:r>
            <a:r>
              <a:rPr lang="cs-CZ" sz="1200" i="1" dirty="0">
                <a:solidFill>
                  <a:srgbClr val="000000"/>
                </a:solidFill>
                <a:latin typeface="arial"/>
              </a:rPr>
              <a:t> free 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encyclopedia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 [online]. San Francisco (CA):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Wikimedia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Foundation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, 28.10.2010 [cit. 2012-03-31]. Dostupné z: </a:t>
            </a:r>
            <a:r>
              <a:rPr lang="cs-CZ" sz="1200" dirty="0">
                <a:solidFill>
                  <a:srgbClr val="000000"/>
                </a:solidFill>
                <a:latin typeface="arial"/>
                <a:hlinkClick r:id="rId6"/>
              </a:rPr>
              <a:t>http://</a:t>
            </a:r>
            <a:r>
              <a:rPr lang="cs-CZ" sz="1200" dirty="0" smtClean="0">
                <a:solidFill>
                  <a:srgbClr val="000000"/>
                </a:solidFill>
                <a:latin typeface="arial"/>
                <a:hlinkClick r:id="rId6"/>
              </a:rPr>
              <a:t>cs.wikipedia.org/wiki/Soubor:Jihlava_sv_Duch_od_JV_DSCN5061.JPG</a:t>
            </a:r>
            <a:endParaRPr lang="cs-CZ" sz="1200" dirty="0" smtClean="0">
              <a:solidFill>
                <a:srgbClr val="000000"/>
              </a:solidFill>
              <a:latin typeface="arial"/>
            </a:endParaRPr>
          </a:p>
          <a:p>
            <a:r>
              <a:rPr lang="cs-CZ" sz="1200" dirty="0">
                <a:solidFill>
                  <a:srgbClr val="000000"/>
                </a:solidFill>
                <a:latin typeface="arial"/>
              </a:rPr>
              <a:t>SOKOL, Jan.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Soubor:Jihlava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hradby k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brane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DSCN5055.JPG. In: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Wikipedia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the</a:t>
            </a:r>
            <a:r>
              <a:rPr lang="cs-CZ" sz="1200" i="1" dirty="0">
                <a:solidFill>
                  <a:srgbClr val="000000"/>
                </a:solidFill>
                <a:latin typeface="arial"/>
              </a:rPr>
              <a:t> free 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encyclopedia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 [online]. San Francisco (CA):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Wikimedia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Foundation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, 28.10.2010 [cit. 2012-03-31]. Dostupné z: </a:t>
            </a:r>
            <a:r>
              <a:rPr lang="cs-CZ" sz="1200" dirty="0">
                <a:solidFill>
                  <a:srgbClr val="000000"/>
                </a:solidFill>
                <a:latin typeface="arial"/>
                <a:hlinkClick r:id="rId7"/>
              </a:rPr>
              <a:t>http://</a:t>
            </a:r>
            <a:r>
              <a:rPr lang="cs-CZ" sz="1200" dirty="0" smtClean="0">
                <a:solidFill>
                  <a:srgbClr val="000000"/>
                </a:solidFill>
                <a:latin typeface="arial"/>
                <a:hlinkClick r:id="rId7"/>
              </a:rPr>
              <a:t>cs.wikipedia.org/wiki/Soubor:Jihlava_hradby_k_brane_DSCN5055.JPG</a:t>
            </a:r>
            <a:endParaRPr lang="cs-CZ" sz="1200" dirty="0">
              <a:solidFill>
                <a:srgbClr val="000000"/>
              </a:solidFill>
              <a:latin typeface="arial"/>
            </a:endParaRPr>
          </a:p>
          <a:p>
            <a:r>
              <a:rPr lang="cs-CZ" sz="1200" dirty="0">
                <a:solidFill>
                  <a:srgbClr val="000000"/>
                </a:solidFill>
                <a:latin typeface="arial"/>
              </a:rPr>
              <a:t>SOKOL, Jan.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Soubor:Jihlava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brana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M Bozi DSCN5054.JPG. In: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Wikipedia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the</a:t>
            </a:r>
            <a:r>
              <a:rPr lang="cs-CZ" sz="1200" i="1" dirty="0">
                <a:solidFill>
                  <a:srgbClr val="000000"/>
                </a:solidFill>
                <a:latin typeface="arial"/>
              </a:rPr>
              <a:t> free 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encyclopedia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 [online]. San Francisco (CA):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Wikimedia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Foundation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, 28.10.2010 [cit. 2012-03-31]. Dostupné z: </a:t>
            </a:r>
            <a:r>
              <a:rPr lang="cs-CZ" sz="1200" dirty="0">
                <a:solidFill>
                  <a:srgbClr val="000000"/>
                </a:solidFill>
                <a:latin typeface="arial"/>
                <a:hlinkClick r:id="rId8"/>
              </a:rPr>
              <a:t>http://</a:t>
            </a:r>
            <a:r>
              <a:rPr lang="cs-CZ" sz="1200" dirty="0" smtClean="0">
                <a:solidFill>
                  <a:srgbClr val="000000"/>
                </a:solidFill>
                <a:latin typeface="arial"/>
                <a:hlinkClick r:id="rId8"/>
              </a:rPr>
              <a:t>cs.wikipedia.org/wiki/Soubor:Jihlava_brana_M_Bozi_DSCN5054.JPG</a:t>
            </a:r>
            <a:endParaRPr lang="cs-CZ" sz="1200" dirty="0" smtClean="0">
              <a:solidFill>
                <a:srgbClr val="000000"/>
              </a:solidFill>
              <a:latin typeface="arial"/>
            </a:endParaRPr>
          </a:p>
          <a:p>
            <a:r>
              <a:rPr lang="cs-CZ" sz="1200" dirty="0">
                <a:solidFill>
                  <a:srgbClr val="000000"/>
                </a:solidFill>
                <a:latin typeface="arial"/>
              </a:rPr>
              <a:t>MR HYDE.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Soubor:Náměstí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Zachariáše z Hradce.jpg. In: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Wikipedia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the</a:t>
            </a:r>
            <a:r>
              <a:rPr lang="cs-CZ" sz="1200" i="1" dirty="0">
                <a:solidFill>
                  <a:srgbClr val="000000"/>
                </a:solidFill>
                <a:latin typeface="arial"/>
              </a:rPr>
              <a:t> free 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encyclopedia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 [online]. San Francisco (CA):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Wikimedia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Foundation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, 30.1.2008 [cit. 2012-03-31]. Dostupné z: </a:t>
            </a:r>
            <a:r>
              <a:rPr lang="cs-CZ" sz="1200" dirty="0">
                <a:solidFill>
                  <a:srgbClr val="000000"/>
                </a:solidFill>
                <a:latin typeface="arial"/>
                <a:hlinkClick r:id="rId9"/>
              </a:rPr>
              <a:t>http://</a:t>
            </a:r>
            <a:r>
              <a:rPr lang="cs-CZ" sz="1200" dirty="0" smtClean="0">
                <a:solidFill>
                  <a:srgbClr val="000000"/>
                </a:solidFill>
                <a:latin typeface="arial"/>
                <a:hlinkClick r:id="rId9"/>
              </a:rPr>
              <a:t>cs.wikipedia.org/wiki/Soubor:N%C3%A1m%C4%9Bst%C3%AD_Zachari%C3%A1%C5%A1e_z_Hradce.jpg</a:t>
            </a:r>
            <a:endParaRPr lang="cs-CZ" sz="1200" dirty="0" smtClean="0">
              <a:solidFill>
                <a:srgbClr val="000000"/>
              </a:solidFill>
              <a:latin typeface="arial"/>
            </a:endParaRPr>
          </a:p>
          <a:p>
            <a:r>
              <a:rPr lang="cs-CZ" sz="1200" dirty="0">
                <a:solidFill>
                  <a:srgbClr val="000000"/>
                </a:solidFill>
                <a:latin typeface="arial"/>
              </a:rPr>
              <a:t>BARÁNEK, Daniel.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Soubor:Telč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, náměstí Zachariáše z Hradce 01.jpg. In: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Wikipedia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the</a:t>
            </a:r>
            <a:r>
              <a:rPr lang="cs-CZ" sz="1200" i="1" dirty="0">
                <a:solidFill>
                  <a:srgbClr val="000000"/>
                </a:solidFill>
                <a:latin typeface="arial"/>
              </a:rPr>
              <a:t> free 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encyclopedia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 [online]. San Francisco (CA):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Wikimedia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Foundation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, 17.12.2010 [cit. 2012-03-31]. Dostupné z: </a:t>
            </a:r>
            <a:r>
              <a:rPr lang="cs-CZ" sz="1200" dirty="0">
                <a:solidFill>
                  <a:srgbClr val="000000"/>
                </a:solidFill>
                <a:latin typeface="arial"/>
                <a:hlinkClick r:id="rId10"/>
              </a:rPr>
              <a:t>http://cs.wikipedia.org/wiki/Soubor:Tel%C4%8D,_</a:t>
            </a:r>
            <a:r>
              <a:rPr lang="cs-CZ" sz="1200" dirty="0" smtClean="0">
                <a:solidFill>
                  <a:srgbClr val="000000"/>
                </a:solidFill>
                <a:latin typeface="arial"/>
                <a:hlinkClick r:id="rId10"/>
              </a:rPr>
              <a:t>n%C3%A1m%C4%9Bst%C3%AD_Zachari%C3%A1%C5%A1e_z_Hradce_01.jpg</a:t>
            </a:r>
            <a:endParaRPr lang="cs-CZ" sz="1200" dirty="0" smtClean="0">
              <a:solidFill>
                <a:srgbClr val="000000"/>
              </a:solidFill>
              <a:latin typeface="arial"/>
            </a:endParaRPr>
          </a:p>
          <a:p>
            <a:r>
              <a:rPr lang="cs-CZ" sz="1200" dirty="0">
                <a:solidFill>
                  <a:srgbClr val="000000"/>
                </a:solidFill>
                <a:latin typeface="arial"/>
              </a:rPr>
              <a:t>BARÁNEK, Daniel.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Soubor:Telč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, Horní brána 01.jpg. In: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Wikipedia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the</a:t>
            </a:r>
            <a:r>
              <a:rPr lang="cs-CZ" sz="1200" i="1" dirty="0">
                <a:solidFill>
                  <a:srgbClr val="000000"/>
                </a:solidFill>
                <a:latin typeface="arial"/>
              </a:rPr>
              <a:t> free 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encyclopedia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 [online]. San Francisco (CA):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Wikimedia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Foundation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, 17.12.2010 [cit. 2012-03-31]. Dostupné z: </a:t>
            </a:r>
            <a:r>
              <a:rPr lang="cs-CZ" sz="1200" dirty="0">
                <a:solidFill>
                  <a:srgbClr val="000000"/>
                </a:solidFill>
                <a:latin typeface="arial"/>
                <a:hlinkClick r:id="rId11"/>
              </a:rPr>
              <a:t>http://cs.wikipedia.org/wiki/Soubor:Tel%C4%8D,_</a:t>
            </a:r>
            <a:r>
              <a:rPr lang="cs-CZ" sz="1200" dirty="0" smtClean="0">
                <a:solidFill>
                  <a:srgbClr val="000000"/>
                </a:solidFill>
                <a:latin typeface="arial"/>
                <a:hlinkClick r:id="rId11"/>
              </a:rPr>
              <a:t>Horn%C3%AD_br%C3%A1na_01.jpg</a:t>
            </a:r>
            <a:endParaRPr lang="cs-CZ" sz="1200" dirty="0">
              <a:solidFill>
                <a:srgbClr val="000000"/>
              </a:solidFill>
              <a:latin typeface="arial"/>
            </a:endParaRPr>
          </a:p>
          <a:p>
            <a:r>
              <a:rPr lang="cs-CZ" sz="1200" dirty="0">
                <a:solidFill>
                  <a:srgbClr val="000000"/>
                </a:solidFill>
                <a:latin typeface="arial"/>
              </a:rPr>
              <a:t>BARÁNEK, Daniel.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Soubor:Telč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, zámek, hradby 02.jpg. In: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Wikipedia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the</a:t>
            </a:r>
            <a:r>
              <a:rPr lang="cs-CZ" sz="1200" i="1" dirty="0">
                <a:solidFill>
                  <a:srgbClr val="000000"/>
                </a:solidFill>
                <a:latin typeface="arial"/>
              </a:rPr>
              <a:t> free 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encyclopedia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 [online]. San Francisco (CA):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Wikimedia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Foundation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, 25.11.2010 [cit. 2012-03-31]. Dostupné z: </a:t>
            </a:r>
            <a:r>
              <a:rPr lang="cs-CZ" sz="1200" dirty="0">
                <a:solidFill>
                  <a:srgbClr val="000000"/>
                </a:solidFill>
                <a:latin typeface="arial"/>
                <a:hlinkClick r:id="rId12"/>
              </a:rPr>
              <a:t>http://cs.wikipedia.org/wiki/Soubor:Tel%C4%8D,_z%C3%A1mek,_</a:t>
            </a:r>
            <a:r>
              <a:rPr lang="cs-CZ" sz="1200" dirty="0" smtClean="0">
                <a:solidFill>
                  <a:srgbClr val="000000"/>
                </a:solidFill>
                <a:latin typeface="arial"/>
                <a:hlinkClick r:id="rId12"/>
              </a:rPr>
              <a:t>hradby_02.jpg</a:t>
            </a:r>
            <a:endParaRPr lang="cs-CZ" sz="1200" dirty="0" smtClean="0">
              <a:solidFill>
                <a:srgbClr val="000000"/>
              </a:solidFill>
              <a:latin typeface="arial"/>
            </a:endParaRPr>
          </a:p>
          <a:p>
            <a:pPr marL="0" indent="0">
              <a:buNone/>
            </a:pPr>
            <a:endParaRPr lang="cs-CZ" sz="1200" dirty="0">
              <a:solidFill>
                <a:srgbClr val="000000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722271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-1156"/>
            <a:ext cx="9144000" cy="477828"/>
          </a:xfrm>
        </p:spPr>
        <p:txBody>
          <a:bodyPr>
            <a:noAutofit/>
          </a:bodyPr>
          <a:lstStyle/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Použité zdroje: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21568" y="548680"/>
            <a:ext cx="9122431" cy="6309320"/>
          </a:xfrm>
        </p:spPr>
        <p:txBody>
          <a:bodyPr>
            <a:normAutofit/>
          </a:bodyPr>
          <a:lstStyle/>
          <a:p>
            <a:r>
              <a:rPr lang="cs-CZ" sz="1200" dirty="0">
                <a:solidFill>
                  <a:srgbClr val="000000"/>
                </a:solidFill>
                <a:latin typeface="arial"/>
              </a:rPr>
              <a:t>BAŤHA, Matěj.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Soubor:Lipnice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nad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Sazavou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-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stary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hrbitov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, hrob Jaroslava Haska.jpg. In: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Wikipedia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the</a:t>
            </a:r>
            <a:r>
              <a:rPr lang="cs-CZ" sz="1200" i="1" dirty="0">
                <a:solidFill>
                  <a:srgbClr val="000000"/>
                </a:solidFill>
                <a:latin typeface="arial"/>
              </a:rPr>
              <a:t> free 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encyclopedia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[online]. San Francisco (CA):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Wikimedia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Foundation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, 2001- [cit. 2012-03-31]. Dostupné z: </a:t>
            </a:r>
            <a:r>
              <a:rPr lang="cs-CZ" sz="1200" dirty="0">
                <a:solidFill>
                  <a:srgbClr val="000000"/>
                </a:solidFill>
                <a:latin typeface="arial"/>
                <a:hlinkClick r:id="rId2"/>
              </a:rPr>
              <a:t>http://cs.wikipedia.org/wiki/Soubor:Lipnice_nad_Sazavou_-_stary_hrbitov,_</a:t>
            </a:r>
            <a:r>
              <a:rPr lang="cs-CZ" sz="1200" dirty="0" smtClean="0">
                <a:solidFill>
                  <a:srgbClr val="000000"/>
                </a:solidFill>
                <a:latin typeface="arial"/>
                <a:hlinkClick r:id="rId2"/>
              </a:rPr>
              <a:t>hrob_Jaroslava_Haska.jpg</a:t>
            </a:r>
            <a:endParaRPr lang="cs-CZ" sz="1200" dirty="0" smtClean="0">
              <a:solidFill>
                <a:srgbClr val="000000"/>
              </a:solidFill>
              <a:latin typeface="arial"/>
            </a:endParaRPr>
          </a:p>
          <a:p>
            <a:r>
              <a:rPr lang="cs-CZ" sz="1200" dirty="0" err="1">
                <a:solidFill>
                  <a:srgbClr val="000000"/>
                </a:solidFill>
                <a:latin typeface="arial"/>
              </a:rPr>
              <a:t>Soubor:Jaroslav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Hašek.gif. In: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Wikipedia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the</a:t>
            </a:r>
            <a:r>
              <a:rPr lang="cs-CZ" sz="1200" i="1" dirty="0">
                <a:solidFill>
                  <a:srgbClr val="000000"/>
                </a:solidFill>
                <a:latin typeface="arial"/>
              </a:rPr>
              <a:t> free 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encyclopedia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 [online]. San Francisco (CA):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Wikimedia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Foundation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, 9.10.2009 [cit. 2012-03-31]. Dostupné z: </a:t>
            </a:r>
            <a:r>
              <a:rPr lang="cs-CZ" sz="1200" dirty="0">
                <a:solidFill>
                  <a:srgbClr val="000000"/>
                </a:solidFill>
                <a:latin typeface="arial"/>
                <a:hlinkClick r:id="rId3"/>
              </a:rPr>
              <a:t>http://</a:t>
            </a:r>
            <a:r>
              <a:rPr lang="cs-CZ" sz="1200" dirty="0" smtClean="0">
                <a:solidFill>
                  <a:srgbClr val="000000"/>
                </a:solidFill>
                <a:latin typeface="arial"/>
                <a:hlinkClick r:id="rId3"/>
              </a:rPr>
              <a:t>cs.wikipedia.org/wiki/Soubor:Jaroslav_Ha%C5%A1ek.gif</a:t>
            </a:r>
            <a:endParaRPr lang="cs-CZ" sz="1200" dirty="0" smtClean="0">
              <a:solidFill>
                <a:srgbClr val="000000"/>
              </a:solidFill>
              <a:latin typeface="arial"/>
            </a:endParaRPr>
          </a:p>
          <a:p>
            <a:r>
              <a:rPr lang="cs-CZ" sz="1200" dirty="0" err="1">
                <a:solidFill>
                  <a:srgbClr val="000000"/>
                </a:solidFill>
                <a:latin typeface="arial"/>
              </a:rPr>
              <a:t>Soubor:Hasek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stamp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1963.jpg. In: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Wikipedia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the</a:t>
            </a:r>
            <a:r>
              <a:rPr lang="cs-CZ" sz="1200" i="1" dirty="0">
                <a:solidFill>
                  <a:srgbClr val="000000"/>
                </a:solidFill>
                <a:latin typeface="arial"/>
              </a:rPr>
              <a:t> free 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encyclopedia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 [online]. San Francisco (CA):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Wikimedia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Foundation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, 8.9.2008 [cit. 2012-03-31]. Dostupné z: </a:t>
            </a:r>
            <a:r>
              <a:rPr lang="cs-CZ" sz="1200" dirty="0">
                <a:solidFill>
                  <a:srgbClr val="000000"/>
                </a:solidFill>
                <a:latin typeface="arial"/>
                <a:hlinkClick r:id="rId4"/>
              </a:rPr>
              <a:t>http://</a:t>
            </a:r>
            <a:r>
              <a:rPr lang="cs-CZ" sz="1200" dirty="0" smtClean="0">
                <a:solidFill>
                  <a:srgbClr val="000000"/>
                </a:solidFill>
                <a:latin typeface="arial"/>
                <a:hlinkClick r:id="rId4"/>
              </a:rPr>
              <a:t>cs.wikipedia.org/wiki/Soubor:Hasek_stamp_1963.jpg</a:t>
            </a:r>
            <a:endParaRPr lang="cs-CZ" sz="1200" dirty="0" smtClean="0">
              <a:solidFill>
                <a:srgbClr val="000000"/>
              </a:solidFill>
              <a:latin typeface="arial"/>
            </a:endParaRPr>
          </a:p>
          <a:p>
            <a:r>
              <a:rPr lang="cs-CZ" sz="1200" dirty="0">
                <a:solidFill>
                  <a:srgbClr val="000000"/>
                </a:solidFill>
                <a:latin typeface="arial"/>
              </a:rPr>
              <a:t>BAŤHA, Matěj.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Soubor:Jaroslav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Hasek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-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pomnik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v Lipnici nad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Sazavou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- detail.jpg. In: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Wikipedia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the</a:t>
            </a:r>
            <a:r>
              <a:rPr lang="cs-CZ" sz="1200" i="1" dirty="0">
                <a:solidFill>
                  <a:srgbClr val="000000"/>
                </a:solidFill>
                <a:latin typeface="arial"/>
              </a:rPr>
              <a:t> free 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encyclopedia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[online]. San Francisco (CA):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Wikimedia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Foundation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, 18.9.2007 [cit. 2012-03-31]. Dostupné z: </a:t>
            </a:r>
            <a:r>
              <a:rPr lang="cs-CZ" sz="1200" dirty="0">
                <a:solidFill>
                  <a:srgbClr val="000000"/>
                </a:solidFill>
                <a:latin typeface="arial"/>
                <a:hlinkClick r:id="rId5"/>
              </a:rPr>
              <a:t>http://cs.wikipedia.org/wiki/Soubor:Jaroslav_Hasek_-_pomnik_v_Lipnici_nad_Sazavou_-_</a:t>
            </a:r>
            <a:r>
              <a:rPr lang="cs-CZ" sz="1200" dirty="0" smtClean="0">
                <a:solidFill>
                  <a:srgbClr val="000000"/>
                </a:solidFill>
                <a:latin typeface="arial"/>
                <a:hlinkClick r:id="rId5"/>
              </a:rPr>
              <a:t>detail.jpg</a:t>
            </a:r>
            <a:endParaRPr lang="cs-CZ" sz="1200" dirty="0" smtClean="0">
              <a:solidFill>
                <a:srgbClr val="000000"/>
              </a:solidFill>
              <a:latin typeface="arial"/>
            </a:endParaRPr>
          </a:p>
          <a:p>
            <a:r>
              <a:rPr lang="cs-CZ" sz="1200" dirty="0" err="1">
                <a:solidFill>
                  <a:srgbClr val="000000"/>
                </a:solidFill>
                <a:latin typeface="arial"/>
              </a:rPr>
              <a:t>Soubor:Zizkovo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Pole CZ Jan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Zizka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memorial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051.jpg. In: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Wikipedia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the</a:t>
            </a:r>
            <a:r>
              <a:rPr lang="cs-CZ" sz="1200" i="1" dirty="0">
                <a:solidFill>
                  <a:srgbClr val="000000"/>
                </a:solidFill>
                <a:latin typeface="arial"/>
              </a:rPr>
              <a:t> free 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encyclopedia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 [online]. San Francisco (CA):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Wikimedia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Foundation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, 11.4.2008 [cit. 2012-03-31]. Dostupné z: </a:t>
            </a:r>
            <a:r>
              <a:rPr lang="cs-CZ" sz="1200" dirty="0">
                <a:solidFill>
                  <a:srgbClr val="000000"/>
                </a:solidFill>
                <a:latin typeface="arial"/>
                <a:hlinkClick r:id="rId6"/>
              </a:rPr>
              <a:t>http://</a:t>
            </a:r>
            <a:r>
              <a:rPr lang="cs-CZ" sz="1200" dirty="0" smtClean="0">
                <a:solidFill>
                  <a:srgbClr val="000000"/>
                </a:solidFill>
                <a:latin typeface="arial"/>
                <a:hlinkClick r:id="rId6"/>
              </a:rPr>
              <a:t>cs.wikipedia.org/wiki/Soubor:Zizkovo_Pole_CZ_Jan_Zizka_memorial_051.jpg</a:t>
            </a:r>
            <a:endParaRPr lang="cs-CZ" sz="1200" dirty="0" smtClean="0">
              <a:solidFill>
                <a:srgbClr val="000000"/>
              </a:solidFill>
              <a:latin typeface="arial"/>
            </a:endParaRPr>
          </a:p>
          <a:p>
            <a:r>
              <a:rPr lang="cs-CZ" sz="1200" dirty="0">
                <a:solidFill>
                  <a:srgbClr val="000000"/>
                </a:solidFill>
                <a:latin typeface="arial"/>
              </a:rPr>
              <a:t>TIC, PE.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Soubor:Muzeum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strašidel.JPG. In: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Wikipedia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the</a:t>
            </a:r>
            <a:r>
              <a:rPr lang="cs-CZ" sz="1200" i="1" dirty="0">
                <a:solidFill>
                  <a:srgbClr val="000000"/>
                </a:solidFill>
                <a:latin typeface="arial"/>
              </a:rPr>
              <a:t> free 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encyclopedia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 [online]. San Francisco (CA):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Wikimedia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Foundation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, 31.3.2011 [cit. 2012-03-31]. Dostupné z: </a:t>
            </a:r>
            <a:r>
              <a:rPr lang="cs-CZ" sz="1200" dirty="0">
                <a:solidFill>
                  <a:srgbClr val="000000"/>
                </a:solidFill>
                <a:latin typeface="arial"/>
                <a:hlinkClick r:id="rId7"/>
              </a:rPr>
              <a:t>http://</a:t>
            </a:r>
            <a:r>
              <a:rPr lang="cs-CZ" sz="1200" dirty="0" smtClean="0">
                <a:solidFill>
                  <a:srgbClr val="000000"/>
                </a:solidFill>
                <a:latin typeface="arial"/>
                <a:hlinkClick r:id="rId7"/>
              </a:rPr>
              <a:t>cs.wikipedia.org/wiki/Soubor:Muzeum_stra%C5%A1idel.JPG</a:t>
            </a:r>
            <a:endParaRPr lang="cs-CZ" sz="1200" dirty="0" smtClean="0">
              <a:solidFill>
                <a:srgbClr val="000000"/>
              </a:solidFill>
              <a:latin typeface="arial"/>
            </a:endParaRPr>
          </a:p>
          <a:p>
            <a:r>
              <a:rPr lang="cs-CZ" sz="1200" dirty="0">
                <a:solidFill>
                  <a:srgbClr val="000000"/>
                </a:solidFill>
                <a:latin typeface="arial"/>
              </a:rPr>
              <a:t>TIC, PE.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Soubor:Masarykovo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nám.JPG. In: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Wikipedia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the</a:t>
            </a:r>
            <a:r>
              <a:rPr lang="cs-CZ" sz="1200" i="1" dirty="0">
                <a:solidFill>
                  <a:srgbClr val="000000"/>
                </a:solidFill>
                <a:latin typeface="arial"/>
              </a:rPr>
              <a:t> free 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encyclopedia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 [online]. San Francisco (CA):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Wikimedia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Foundation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, 31.3.2011 [cit. 2012-03-31]. Dostupné z: </a:t>
            </a:r>
            <a:r>
              <a:rPr lang="cs-CZ" sz="1200" dirty="0">
                <a:solidFill>
                  <a:srgbClr val="000000"/>
                </a:solidFill>
                <a:latin typeface="arial"/>
                <a:hlinkClick r:id="rId8"/>
              </a:rPr>
              <a:t>http://</a:t>
            </a:r>
            <a:r>
              <a:rPr lang="cs-CZ" sz="1200" dirty="0" smtClean="0">
                <a:solidFill>
                  <a:srgbClr val="000000"/>
                </a:solidFill>
                <a:latin typeface="arial"/>
                <a:hlinkClick r:id="rId8"/>
              </a:rPr>
              <a:t>cs.wikipedia.org/wiki/Soubor:Masarykovo_n%C3%A1m.JPG</a:t>
            </a:r>
            <a:endParaRPr lang="cs-CZ" sz="1200" dirty="0" smtClean="0">
              <a:solidFill>
                <a:srgbClr val="000000"/>
              </a:solidFill>
              <a:latin typeface="arial"/>
            </a:endParaRPr>
          </a:p>
          <a:p>
            <a:r>
              <a:rPr lang="cs-CZ" sz="1200" dirty="0">
                <a:solidFill>
                  <a:srgbClr val="000000"/>
                </a:solidFill>
                <a:latin typeface="arial"/>
              </a:rPr>
              <a:t>KONÍČEK, Ondřej. Soubor:S5006502.JPG. In: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Wikipedia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the</a:t>
            </a:r>
            <a:r>
              <a:rPr lang="cs-CZ" sz="1200" i="1" dirty="0">
                <a:solidFill>
                  <a:srgbClr val="000000"/>
                </a:solidFill>
                <a:latin typeface="arial"/>
              </a:rPr>
              <a:t> free 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encyclopedia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 [online]. San Francisco (CA):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Wikimedia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Foundation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, 30.12.2007 [cit. 2012-03-31]. Dostupné z: </a:t>
            </a:r>
            <a:r>
              <a:rPr lang="cs-CZ" sz="1200" dirty="0">
                <a:solidFill>
                  <a:srgbClr val="000000"/>
                </a:solidFill>
                <a:latin typeface="arial"/>
                <a:hlinkClick r:id="rId9"/>
              </a:rPr>
              <a:t>http://</a:t>
            </a:r>
            <a:r>
              <a:rPr lang="cs-CZ" sz="1200" dirty="0" smtClean="0">
                <a:solidFill>
                  <a:srgbClr val="000000"/>
                </a:solidFill>
                <a:latin typeface="arial"/>
                <a:hlinkClick r:id="rId9"/>
              </a:rPr>
              <a:t>cs.wikipedia.org/wiki/Soubor:S5006502.JPG</a:t>
            </a:r>
            <a:endParaRPr lang="cs-CZ" sz="1200" dirty="0" smtClean="0">
              <a:solidFill>
                <a:srgbClr val="000000"/>
              </a:solidFill>
              <a:latin typeface="arial"/>
            </a:endParaRPr>
          </a:p>
          <a:p>
            <a:r>
              <a:rPr lang="cs-CZ" sz="1200" dirty="0">
                <a:solidFill>
                  <a:srgbClr val="000000"/>
                </a:solidFill>
                <a:latin typeface="arial"/>
              </a:rPr>
              <a:t>SZALA, Marcin.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Soubor:Pelhřimov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(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Pilgrams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) -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Rynárecká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brána.jpg. In: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Wikipedia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the</a:t>
            </a:r>
            <a:r>
              <a:rPr lang="cs-CZ" sz="1200" i="1" dirty="0">
                <a:solidFill>
                  <a:srgbClr val="000000"/>
                </a:solidFill>
                <a:latin typeface="arial"/>
              </a:rPr>
              <a:t> free 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encyclopedia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 [online]. San Francisco (CA):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Wikimedia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Foundation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, 11.8.2011 [cit. 2012-03-31]. Dostupné z: </a:t>
            </a:r>
            <a:r>
              <a:rPr lang="cs-CZ" sz="1200" dirty="0">
                <a:solidFill>
                  <a:srgbClr val="000000"/>
                </a:solidFill>
                <a:latin typeface="arial"/>
                <a:hlinkClick r:id="rId10"/>
              </a:rPr>
              <a:t>http://cs.wikipedia.org/wiki/Soubor:Pelh%C5%99imov_(Pilgrams)_-_</a:t>
            </a:r>
            <a:r>
              <a:rPr lang="cs-CZ" sz="1200" dirty="0" smtClean="0">
                <a:solidFill>
                  <a:srgbClr val="000000"/>
                </a:solidFill>
                <a:latin typeface="arial"/>
                <a:hlinkClick r:id="rId10"/>
              </a:rPr>
              <a:t>Ryn%C3%A1reck%C3%A1_br%C3%A1na.jpg</a:t>
            </a:r>
            <a:endParaRPr lang="cs-CZ" sz="1200" dirty="0" smtClean="0">
              <a:solidFill>
                <a:srgbClr val="000000"/>
              </a:solidFill>
              <a:latin typeface="arial"/>
            </a:endParaRPr>
          </a:p>
          <a:p>
            <a:r>
              <a:rPr lang="cs-CZ" sz="1200" dirty="0">
                <a:solidFill>
                  <a:srgbClr val="000000"/>
                </a:solidFill>
                <a:latin typeface="arial"/>
              </a:rPr>
              <a:t>TIC, PE.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Soubor:Jihlavská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brána.jpg. In: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Wikipedia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the</a:t>
            </a:r>
            <a:r>
              <a:rPr lang="cs-CZ" sz="1200" i="1" dirty="0">
                <a:solidFill>
                  <a:srgbClr val="000000"/>
                </a:solidFill>
                <a:latin typeface="arial"/>
              </a:rPr>
              <a:t> free 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encyclopedia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 [online]. San Francisco (CA):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Wikimedia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Foundation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, 29.3.2011 [cit. 2012-03-31]. Dostupné z: </a:t>
            </a:r>
            <a:r>
              <a:rPr lang="cs-CZ" sz="1200" dirty="0">
                <a:solidFill>
                  <a:srgbClr val="000000"/>
                </a:solidFill>
                <a:latin typeface="arial"/>
                <a:hlinkClick r:id="rId11"/>
              </a:rPr>
              <a:t>http://</a:t>
            </a:r>
            <a:r>
              <a:rPr lang="cs-CZ" sz="1200" dirty="0" smtClean="0">
                <a:solidFill>
                  <a:srgbClr val="000000"/>
                </a:solidFill>
                <a:latin typeface="arial"/>
                <a:hlinkClick r:id="rId11"/>
              </a:rPr>
              <a:t>cs.wikipedia.org/wiki/Soubor:Jihlavsk%C3%A1_br%C3%A1na.jpg</a:t>
            </a:r>
            <a:endParaRPr lang="cs-CZ" sz="1200" dirty="0">
              <a:solidFill>
                <a:srgbClr val="000000"/>
              </a:solidFill>
              <a:latin typeface="arial"/>
            </a:endParaRPr>
          </a:p>
          <a:p>
            <a:r>
              <a:rPr lang="cs-CZ" sz="1200" dirty="0">
                <a:solidFill>
                  <a:srgbClr val="000000"/>
                </a:solidFill>
                <a:latin typeface="arial"/>
              </a:rPr>
              <a:t>TIC, PE.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Soubor:Muzeum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Vysočiny.jpg. In: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Wikipedia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the</a:t>
            </a:r>
            <a:r>
              <a:rPr lang="cs-CZ" sz="1200" i="1" dirty="0">
                <a:solidFill>
                  <a:srgbClr val="000000"/>
                </a:solidFill>
                <a:latin typeface="arial"/>
              </a:rPr>
              <a:t> free 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encyclopedia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 [online]. San Francisco (CA):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Wikimedia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Foundation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, 29.3.2011 [cit. 2012-03-31]. Dostupné z: </a:t>
            </a:r>
            <a:r>
              <a:rPr lang="cs-CZ" sz="1200" dirty="0">
                <a:solidFill>
                  <a:srgbClr val="000000"/>
                </a:solidFill>
                <a:latin typeface="arial"/>
                <a:hlinkClick r:id="rId12"/>
              </a:rPr>
              <a:t>http://</a:t>
            </a:r>
            <a:r>
              <a:rPr lang="cs-CZ" sz="1200" dirty="0" smtClean="0">
                <a:solidFill>
                  <a:srgbClr val="000000"/>
                </a:solidFill>
                <a:latin typeface="arial"/>
                <a:hlinkClick r:id="rId12"/>
              </a:rPr>
              <a:t>cs.wikipedia.org/wiki/Soubor:Muzeum_Vyso%C4%8Diny.jpg</a:t>
            </a:r>
            <a:endParaRPr lang="cs-CZ" sz="1200" dirty="0" smtClean="0">
              <a:solidFill>
                <a:srgbClr val="000000"/>
              </a:solidFill>
              <a:latin typeface="arial"/>
            </a:endParaRPr>
          </a:p>
          <a:p>
            <a:r>
              <a:rPr lang="cs-CZ" sz="1200" dirty="0">
                <a:solidFill>
                  <a:srgbClr val="000000"/>
                </a:solidFill>
                <a:latin typeface="arial"/>
              </a:rPr>
              <a:t>NOSTRIFIKATOR.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Soubor:Trebic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podklasteri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bazilika od reky.jpg. In: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Wikipedia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the</a:t>
            </a:r>
            <a:r>
              <a:rPr lang="cs-CZ" sz="1200" i="1" dirty="0">
                <a:solidFill>
                  <a:srgbClr val="000000"/>
                </a:solidFill>
                <a:latin typeface="arial"/>
              </a:rPr>
              <a:t> free 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encyclopedia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 [online]. San Francisco (CA):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Wikimedia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Foundation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, 27.10.2007 [cit. 2012-03-31]. Dostupné z: </a:t>
            </a:r>
            <a:r>
              <a:rPr lang="cs-CZ" sz="1200" dirty="0">
                <a:solidFill>
                  <a:srgbClr val="000000"/>
                </a:solidFill>
                <a:latin typeface="arial"/>
                <a:hlinkClick r:id="rId13"/>
              </a:rPr>
              <a:t>http://</a:t>
            </a:r>
            <a:r>
              <a:rPr lang="cs-CZ" sz="1200" dirty="0" smtClean="0">
                <a:solidFill>
                  <a:srgbClr val="000000"/>
                </a:solidFill>
                <a:latin typeface="arial"/>
                <a:hlinkClick r:id="rId13"/>
              </a:rPr>
              <a:t>cs.wikipedia.org/wiki/Soubor:Trebic_podklasteri_bazilika_od_reky.jpg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/>
            </a:r>
            <a:br>
              <a:rPr lang="cs-CZ" sz="1200" dirty="0">
                <a:solidFill>
                  <a:srgbClr val="000000"/>
                </a:solidFill>
                <a:latin typeface="arial"/>
              </a:rPr>
            </a:br>
            <a:endParaRPr lang="cs-CZ" sz="1200" dirty="0" smtClean="0">
              <a:solidFill>
                <a:srgbClr val="000000"/>
              </a:solidFill>
              <a:latin typeface="arial"/>
            </a:endParaRPr>
          </a:p>
          <a:p>
            <a:endParaRPr lang="cs-CZ" sz="1200" dirty="0">
              <a:solidFill>
                <a:srgbClr val="000000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777701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-1156"/>
            <a:ext cx="9144000" cy="477828"/>
          </a:xfrm>
        </p:spPr>
        <p:txBody>
          <a:bodyPr>
            <a:noAutofit/>
          </a:bodyPr>
          <a:lstStyle/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Použité zdroje: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21568" y="548680"/>
            <a:ext cx="9122431" cy="6309320"/>
          </a:xfrm>
        </p:spPr>
        <p:txBody>
          <a:bodyPr>
            <a:normAutofit/>
          </a:bodyPr>
          <a:lstStyle/>
          <a:p>
            <a:r>
              <a:rPr lang="cs-CZ" sz="1200" dirty="0" smtClean="0">
                <a:solidFill>
                  <a:srgbClr val="000000"/>
                </a:solidFill>
                <a:latin typeface="arial"/>
              </a:rPr>
              <a:t>NOSTRIFIKATOR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.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Soubor:Trebic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podklasteri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bazilika od reky.jpg. In: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Wikipedia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the</a:t>
            </a:r>
            <a:r>
              <a:rPr lang="cs-CZ" sz="1200" i="1" dirty="0">
                <a:solidFill>
                  <a:srgbClr val="000000"/>
                </a:solidFill>
                <a:latin typeface="arial"/>
              </a:rPr>
              <a:t> free 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encyclopedia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 [online]. San Francisco (CA):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Wikimedia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Foundation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, 27.10.2007 [cit. 2012-03-31]. Dostupné z: </a:t>
            </a:r>
            <a:r>
              <a:rPr lang="cs-CZ" sz="1200" dirty="0">
                <a:solidFill>
                  <a:srgbClr val="000000"/>
                </a:solidFill>
                <a:latin typeface="arial"/>
                <a:hlinkClick r:id="rId2"/>
              </a:rPr>
              <a:t>http://</a:t>
            </a:r>
            <a:r>
              <a:rPr lang="cs-CZ" sz="1200" dirty="0" smtClean="0">
                <a:solidFill>
                  <a:srgbClr val="000000"/>
                </a:solidFill>
                <a:latin typeface="arial"/>
                <a:hlinkClick r:id="rId2"/>
              </a:rPr>
              <a:t>cs.wikipedia.org/wiki/Soubor:Trebic_podklasteri_bazilika_od_reky.jpg</a:t>
            </a:r>
            <a:endParaRPr lang="cs-CZ" sz="1200" dirty="0" smtClean="0">
              <a:solidFill>
                <a:srgbClr val="000000"/>
              </a:solidFill>
              <a:latin typeface="arial"/>
            </a:endParaRPr>
          </a:p>
          <a:p>
            <a:r>
              <a:rPr lang="cs-CZ" sz="1200" dirty="0">
                <a:solidFill>
                  <a:srgbClr val="000000"/>
                </a:solidFill>
                <a:latin typeface="arial"/>
              </a:rPr>
              <a:t>SEDLÁČEK, Jirka.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Soubor:Medieval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festival in Třebíč - medieval city.jpg.jpg. In: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Wikipedia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the</a:t>
            </a:r>
            <a:r>
              <a:rPr lang="cs-CZ" sz="1200" i="1" dirty="0">
                <a:solidFill>
                  <a:srgbClr val="000000"/>
                </a:solidFill>
                <a:latin typeface="arial"/>
              </a:rPr>
              <a:t> free 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encyclopedia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 [online]. San Francisco (CA):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Wikimedia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Foundation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, 19.8.2007 [cit. 2012-03-31]. Dostupné z: </a:t>
            </a:r>
            <a:r>
              <a:rPr lang="cs-CZ" sz="1200" dirty="0">
                <a:solidFill>
                  <a:srgbClr val="000000"/>
                </a:solidFill>
                <a:latin typeface="arial"/>
                <a:hlinkClick r:id="rId3"/>
              </a:rPr>
              <a:t>http://cs.wikipedia.org/wiki/Soubor:Medieval_festival_in_T%C5%99eb%C3%AD%C4%8D_-_</a:t>
            </a:r>
            <a:r>
              <a:rPr lang="cs-CZ" sz="1200" dirty="0" smtClean="0">
                <a:solidFill>
                  <a:srgbClr val="000000"/>
                </a:solidFill>
                <a:latin typeface="arial"/>
                <a:hlinkClick r:id="rId3"/>
              </a:rPr>
              <a:t>medieval_city.jpg.jpg</a:t>
            </a:r>
            <a:endParaRPr lang="cs-CZ" sz="1200" dirty="0" smtClean="0">
              <a:solidFill>
                <a:srgbClr val="000000"/>
              </a:solidFill>
              <a:latin typeface="arial"/>
            </a:endParaRPr>
          </a:p>
          <a:p>
            <a:r>
              <a:rPr lang="cs-CZ" sz="1200" dirty="0">
                <a:solidFill>
                  <a:srgbClr val="000000"/>
                </a:solidFill>
                <a:latin typeface="arial"/>
              </a:rPr>
              <a:t>SZALA, Marcin.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Soubor:Hradby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zámku v Třebíči.JPG. In: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Wikipedia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the</a:t>
            </a:r>
            <a:r>
              <a:rPr lang="cs-CZ" sz="1200" i="1" dirty="0">
                <a:solidFill>
                  <a:srgbClr val="000000"/>
                </a:solidFill>
                <a:latin typeface="arial"/>
              </a:rPr>
              <a:t> free 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encyclopedia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 [online]. San Francisco (CA):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Wikimedia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Foundation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, 3.7.2011 [cit. 2012-03-31]. Dostupné z: </a:t>
            </a:r>
            <a:r>
              <a:rPr lang="cs-CZ" sz="1200" dirty="0">
                <a:solidFill>
                  <a:srgbClr val="000000"/>
                </a:solidFill>
                <a:latin typeface="arial"/>
                <a:hlinkClick r:id="rId4"/>
              </a:rPr>
              <a:t>http://</a:t>
            </a:r>
            <a:r>
              <a:rPr lang="cs-CZ" sz="1200" dirty="0" smtClean="0">
                <a:solidFill>
                  <a:srgbClr val="000000"/>
                </a:solidFill>
                <a:latin typeface="arial"/>
                <a:hlinkClick r:id="rId4"/>
              </a:rPr>
              <a:t>cs.wikipedia.org/wiki/Soubor:Hradby_z%C3%A1mku_v_T%C5%99eb%C3%AD%C4%8Di.JPG</a:t>
            </a:r>
            <a:endParaRPr lang="cs-CZ" sz="1200" dirty="0" smtClean="0">
              <a:solidFill>
                <a:srgbClr val="000000"/>
              </a:solidFill>
              <a:latin typeface="arial"/>
            </a:endParaRPr>
          </a:p>
          <a:p>
            <a:r>
              <a:rPr lang="cs-CZ" sz="1200" dirty="0">
                <a:solidFill>
                  <a:srgbClr val="000000"/>
                </a:solidFill>
                <a:latin typeface="arial"/>
              </a:rPr>
              <a:t>AKIL.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Soubor:Hrad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Pernštejn.jpg. In: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Wikipedia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the</a:t>
            </a:r>
            <a:r>
              <a:rPr lang="cs-CZ" sz="1200" i="1" dirty="0">
                <a:solidFill>
                  <a:srgbClr val="000000"/>
                </a:solidFill>
                <a:latin typeface="arial"/>
              </a:rPr>
              <a:t> free 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encyclopedia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 [online]. San Francisco (CA):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Wikimedia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Foundation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, 8.1.2007 [cit. 2012-03-31]. Dostupné z: </a:t>
            </a:r>
            <a:r>
              <a:rPr lang="cs-CZ" sz="1200" dirty="0">
                <a:solidFill>
                  <a:srgbClr val="000000"/>
                </a:solidFill>
                <a:latin typeface="arial"/>
                <a:hlinkClick r:id="rId5"/>
              </a:rPr>
              <a:t>http://</a:t>
            </a:r>
            <a:r>
              <a:rPr lang="cs-CZ" sz="1200" dirty="0" smtClean="0">
                <a:solidFill>
                  <a:srgbClr val="000000"/>
                </a:solidFill>
                <a:latin typeface="arial"/>
                <a:hlinkClick r:id="rId5"/>
              </a:rPr>
              <a:t>cs.wikipedia.org/wiki/Soubor:Hrad_Pern%C5%A1tejn.jpg</a:t>
            </a:r>
            <a:endParaRPr lang="cs-CZ" sz="1200" dirty="0" smtClean="0">
              <a:solidFill>
                <a:srgbClr val="000000"/>
              </a:solidFill>
              <a:latin typeface="arial"/>
            </a:endParaRPr>
          </a:p>
          <a:p>
            <a:r>
              <a:rPr lang="cs-CZ" sz="1200" dirty="0">
                <a:solidFill>
                  <a:srgbClr val="000000"/>
                </a:solidFill>
                <a:latin typeface="arial"/>
              </a:rPr>
              <a:t>ZIMA, Pavel. Soubor:Pernstejn3.jpg. In: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Wikipedia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the</a:t>
            </a:r>
            <a:r>
              <a:rPr lang="cs-CZ" sz="1200" i="1" dirty="0">
                <a:solidFill>
                  <a:srgbClr val="000000"/>
                </a:solidFill>
                <a:latin typeface="arial"/>
              </a:rPr>
              <a:t> free 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encyclopedia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 [online]. San Francisco (CA):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Wikimedia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Foundation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, 13.2.2008 [cit. 2012-03-31]. Dostupné z: </a:t>
            </a:r>
            <a:r>
              <a:rPr lang="cs-CZ" sz="1200" dirty="0">
                <a:solidFill>
                  <a:srgbClr val="000000"/>
                </a:solidFill>
                <a:latin typeface="arial"/>
                <a:hlinkClick r:id="rId6"/>
              </a:rPr>
              <a:t>http://</a:t>
            </a:r>
            <a:r>
              <a:rPr lang="cs-CZ" sz="1200" dirty="0" smtClean="0">
                <a:solidFill>
                  <a:srgbClr val="000000"/>
                </a:solidFill>
                <a:latin typeface="arial"/>
                <a:hlinkClick r:id="rId6"/>
              </a:rPr>
              <a:t>cs.wikipedia.org/wiki/Soubor:Pernstejn3.jpg</a:t>
            </a:r>
            <a:endParaRPr lang="cs-CZ" sz="1200" dirty="0">
              <a:solidFill>
                <a:srgbClr val="000000"/>
              </a:solidFill>
              <a:latin typeface="arial"/>
            </a:endParaRPr>
          </a:p>
          <a:p>
            <a:r>
              <a:rPr lang="cs-CZ" sz="1200" dirty="0">
                <a:solidFill>
                  <a:srgbClr val="000000"/>
                </a:solidFill>
                <a:latin typeface="arial"/>
              </a:rPr>
              <a:t>RAPRSTEIN, Robert. Soubor:Castle-Pernstejn-Czech-2005.jpg. In: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Wikipedia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the</a:t>
            </a:r>
            <a:r>
              <a:rPr lang="cs-CZ" sz="1200" i="1" dirty="0">
                <a:solidFill>
                  <a:srgbClr val="000000"/>
                </a:solidFill>
                <a:latin typeface="arial"/>
              </a:rPr>
              <a:t> free 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encyclopedia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 [online]. San Francisco (CA):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Wikimedia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Foundation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, 7.8.2005 [cit. 2012-03-31]. Dostupné z: </a:t>
            </a:r>
            <a:r>
              <a:rPr lang="cs-CZ" sz="1200" dirty="0">
                <a:solidFill>
                  <a:srgbClr val="000000"/>
                </a:solidFill>
                <a:latin typeface="arial"/>
                <a:hlinkClick r:id="rId7"/>
              </a:rPr>
              <a:t>http://</a:t>
            </a:r>
            <a:r>
              <a:rPr lang="cs-CZ" sz="1200" dirty="0" smtClean="0">
                <a:solidFill>
                  <a:srgbClr val="000000"/>
                </a:solidFill>
                <a:latin typeface="arial"/>
                <a:hlinkClick r:id="rId7"/>
              </a:rPr>
              <a:t>cs.wikipedia.org/wiki/Soubor:Castle-Pernstejn-Czech-2005.jpg</a:t>
            </a:r>
            <a:endParaRPr lang="cs-CZ" sz="1200" dirty="0" smtClean="0">
              <a:solidFill>
                <a:srgbClr val="000000"/>
              </a:solidFill>
              <a:latin typeface="arial"/>
            </a:endParaRPr>
          </a:p>
          <a:p>
            <a:r>
              <a:rPr lang="cs-CZ" sz="1200" dirty="0">
                <a:solidFill>
                  <a:srgbClr val="000000"/>
                </a:solidFill>
                <a:latin typeface="arial"/>
              </a:rPr>
              <a:t>SEDLÁČEK, Jiří.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Soubor:Dalešice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reservoir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from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Třesov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boat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stop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at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2009 summer.jpg. In: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Wikipedia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the</a:t>
            </a:r>
            <a:r>
              <a:rPr lang="cs-CZ" sz="1200" i="1" dirty="0">
                <a:solidFill>
                  <a:srgbClr val="000000"/>
                </a:solidFill>
                <a:latin typeface="arial"/>
              </a:rPr>
              <a:t> free 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encyclopedia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 [online]. San Francisco (CA):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Wikimedia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Foundation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, 28.9.2009 [cit. 2012-03-31]. Dostupné z: </a:t>
            </a:r>
            <a:r>
              <a:rPr lang="cs-CZ" sz="1200" dirty="0">
                <a:solidFill>
                  <a:srgbClr val="000000"/>
                </a:solidFill>
                <a:latin typeface="arial"/>
                <a:hlinkClick r:id="rId8"/>
              </a:rPr>
              <a:t>http://</a:t>
            </a:r>
            <a:r>
              <a:rPr lang="cs-CZ" sz="1200" dirty="0" smtClean="0">
                <a:solidFill>
                  <a:srgbClr val="000000"/>
                </a:solidFill>
                <a:latin typeface="arial"/>
                <a:hlinkClick r:id="rId8"/>
              </a:rPr>
              <a:t>cs.wikipedia.org/wiki/Soubor:Dale%C5%A1ice_reservoir_from_T%C5%99esov_boat_stop_at_2009_summer.jpg</a:t>
            </a:r>
            <a:endParaRPr lang="cs-CZ" sz="1200" dirty="0" smtClean="0">
              <a:solidFill>
                <a:srgbClr val="000000"/>
              </a:solidFill>
              <a:latin typeface="arial"/>
            </a:endParaRPr>
          </a:p>
          <a:p>
            <a:r>
              <a:rPr lang="cs-CZ" sz="1200" dirty="0">
                <a:solidFill>
                  <a:srgbClr val="000000"/>
                </a:solidFill>
                <a:latin typeface="arial"/>
              </a:rPr>
              <a:t>HTTP://CS.WIKIPEDIA.ORG/WIKI/WIKIPEDISTA:Z.E.O.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Soubor:DalesicePowerStation.jpg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. In: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Wikipedia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the</a:t>
            </a:r>
            <a:r>
              <a:rPr lang="cs-CZ" sz="1200" i="1" dirty="0">
                <a:solidFill>
                  <a:srgbClr val="000000"/>
                </a:solidFill>
                <a:latin typeface="arial"/>
              </a:rPr>
              <a:t> free 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encyclopedia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 [online]. San Francisco (CA):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Wikimedia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Foundation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, 8.9.2007 [cit. 2012-03-31]. Dostupné z: </a:t>
            </a:r>
            <a:r>
              <a:rPr lang="cs-CZ" sz="1200" dirty="0">
                <a:solidFill>
                  <a:srgbClr val="000000"/>
                </a:solidFill>
                <a:latin typeface="arial"/>
                <a:hlinkClick r:id="rId9"/>
              </a:rPr>
              <a:t>http://</a:t>
            </a:r>
            <a:r>
              <a:rPr lang="cs-CZ" sz="1200" dirty="0" smtClean="0">
                <a:solidFill>
                  <a:srgbClr val="000000"/>
                </a:solidFill>
                <a:latin typeface="arial"/>
                <a:hlinkClick r:id="rId9"/>
              </a:rPr>
              <a:t>cs.wikipedia.org/wiki/Soubor:DalesicePowerStation.jpg</a:t>
            </a:r>
            <a:endParaRPr lang="cs-CZ" sz="1200" dirty="0">
              <a:solidFill>
                <a:srgbClr val="000000"/>
              </a:solidFill>
              <a:latin typeface="arial"/>
            </a:endParaRPr>
          </a:p>
          <a:p>
            <a:r>
              <a:rPr lang="cs-CZ" sz="1200" dirty="0" smtClean="0">
                <a:solidFill>
                  <a:srgbClr val="000000"/>
                </a:solidFill>
                <a:latin typeface="arial"/>
              </a:rPr>
              <a:t>Vlastní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/>
            </a:r>
            <a:br>
              <a:rPr lang="cs-CZ" sz="1200" dirty="0">
                <a:solidFill>
                  <a:srgbClr val="000000"/>
                </a:solidFill>
                <a:latin typeface="arial"/>
              </a:rPr>
            </a:br>
            <a:r>
              <a:rPr lang="cs-CZ" sz="1200" dirty="0">
                <a:solidFill>
                  <a:srgbClr val="000000"/>
                </a:solidFill>
                <a:latin typeface="arial"/>
              </a:rPr>
              <a:t/>
            </a:r>
            <a:br>
              <a:rPr lang="cs-CZ" sz="1200" dirty="0">
                <a:solidFill>
                  <a:srgbClr val="000000"/>
                </a:solidFill>
                <a:latin typeface="arial"/>
              </a:rPr>
            </a:br>
            <a:endParaRPr lang="cs-CZ" sz="1200" dirty="0" smtClean="0">
              <a:solidFill>
                <a:srgbClr val="000000"/>
              </a:solidFill>
              <a:latin typeface="arial"/>
            </a:endParaRPr>
          </a:p>
          <a:p>
            <a:endParaRPr lang="cs-CZ" sz="1200" dirty="0">
              <a:solidFill>
                <a:srgbClr val="000000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404293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unta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Office – klasické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spek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95000"/>
                <a:satMod val="100000"/>
              </a:schemeClr>
            </a:gs>
            <a:gs pos="100000">
              <a:schemeClr val="phClr">
                <a:tint val="10000"/>
                <a:satMod val="300000"/>
              </a:schemeClr>
            </a:gs>
          </a:gsLst>
          <a:lin ang="13000000" scaled="0"/>
        </a:gradFill>
        <a:blipFill>
          <a:blip xmlns:r="http://schemas.openxmlformats.org/officeDocument/2006/relationships" r:embed="rId1">
            <a:duotone>
              <a:schemeClr val="phClr">
                <a:tint val="100000"/>
                <a:shade val="75000"/>
                <a:hueMod val="100000"/>
                <a:satMod val="100000"/>
              </a:schemeClr>
              <a:schemeClr val="phClr">
                <a:tint val="55000"/>
                <a:shade val="100000"/>
                <a:hueMod val="100000"/>
                <a:satMod val="10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Mountain">
  <a:themeElements>
    <a:clrScheme name="Mountain">
      <a:dk1>
        <a:srgbClr val="000000"/>
      </a:dk1>
      <a:lt1>
        <a:srgbClr val="FFFFFF"/>
      </a:lt1>
      <a:dk2>
        <a:srgbClr val="0536B3"/>
      </a:dk2>
      <a:lt2>
        <a:srgbClr val="7CB7F8"/>
      </a:lt2>
      <a:accent1>
        <a:srgbClr val="3F9EE4"/>
      </a:accent1>
      <a:accent2>
        <a:srgbClr val="77B559"/>
      </a:accent2>
      <a:accent3>
        <a:srgbClr val="E4A81B"/>
      </a:accent3>
      <a:accent4>
        <a:srgbClr val="108BB4"/>
      </a:accent4>
      <a:accent5>
        <a:srgbClr val="DA7328"/>
      </a:accent5>
      <a:accent6>
        <a:srgbClr val="AE589F"/>
      </a:accent6>
      <a:hlink>
        <a:srgbClr val="460245"/>
      </a:hlink>
      <a:folHlink>
        <a:srgbClr val="AC17D6"/>
      </a:folHlink>
    </a:clrScheme>
    <a:fontScheme name="Office – klasické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Mountain">
      <a: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0000"/>
              </a:schemeClr>
            </a:gs>
            <a:gs pos="50000">
              <a:schemeClr val="phClr">
                <a:tint val="25000"/>
                <a:shade val="100000"/>
                <a:hueMod val="100000"/>
                <a:satMod val="100000"/>
              </a:schemeClr>
            </a:gs>
            <a:gs pos="100000">
              <a:schemeClr val="phClr">
                <a:tint val="100000"/>
                <a:shade val="100000"/>
                <a:hueMod val="100000"/>
                <a:satMod val="10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40000"/>
                <a:shade val="100000"/>
                <a:hueMod val="100000"/>
                <a:satMod val="100000"/>
              </a:schemeClr>
            </a:gs>
            <a:gs pos="30000">
              <a:schemeClr val="phClr">
                <a:tint val="100000"/>
                <a:shade val="100000"/>
                <a:hueMod val="100000"/>
                <a:satMod val="100000"/>
              </a:schemeClr>
            </a:gs>
            <a:gs pos="68000">
              <a:schemeClr val="phClr">
                <a:tint val="100000"/>
                <a:shade val="100000"/>
                <a:hueMod val="100000"/>
                <a:satMod val="100000"/>
              </a:schemeClr>
            </a:gs>
            <a:gs pos="100000">
              <a:schemeClr val="phClr">
                <a:tint val="40000"/>
                <a:shade val="100000"/>
                <a:hueMod val="100000"/>
                <a:satMod val="100000"/>
              </a:schemeClr>
            </a:gs>
          </a:gsLst>
          <a:lin ang="540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algn="br">
              <a:srgbClr val="000000">
                <a:alpha val="0"/>
              </a:srgbClr>
            </a:outerShdw>
          </a:effectLst>
        </a:effectStyle>
        <a:effectStyle>
          <a:effectLst>
            <a:outerShdw dir="5400000" algn="ctr">
              <a:srgbClr val="EBE9ED">
                <a:alpha val="0"/>
              </a:srgbClr>
            </a:outerShdw>
          </a:effectLst>
          <a:scene3d>
            <a:camera prst="orthographicFront" fov="0">
              <a:rot lat="0" lon="0" rev="0"/>
            </a:camera>
            <a:lightRig rig="glow" dir="b">
              <a:rot lat="0" lon="0" rev="0"/>
            </a:lightRig>
          </a:scene3d>
          <a:sp3d contourW="6350" prstMaterial="softEdge">
            <a:bevelT w="25400" h="25400"/>
            <a:contourClr>
              <a:schemeClr val="phClr">
                <a:tint val="9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reflection blurRad="12700" stA="40000" endPos="40000" dist="25400" dir="5400000" sy="-100000" rotWithShape="0"/>
          </a:effectLst>
          <a:scene3d>
            <a:camera prst="perspectiveFront" fov="0">
              <a:rot lat="0" lon="0" rev="0"/>
            </a:camera>
            <a:lightRig rig="glow" dir="b">
              <a:rot lat="0" lon="0" rev="0"/>
            </a:lightRig>
          </a:scene3d>
          <a:sp3d contourW="6350" prstMaterial="softEdge">
            <a:bevelT w="50800" h="25400"/>
            <a:contourClr>
              <a:schemeClr val="phClr">
                <a:tint val="100000"/>
                <a:shade val="80000"/>
                <a:hueMod val="100000"/>
                <a:satMod val="100000"/>
              </a:schemeClr>
            </a:contourClr>
          </a:sp3d>
        </a:effectStyle>
      </a:effectStyleLst>
      <a:bg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95000"/>
                <a:satMod val="100000"/>
              </a:schemeClr>
            </a:gs>
            <a:gs pos="100000">
              <a:schemeClr val="phClr">
                <a:tint val="10000"/>
                <a:satMod val="300000"/>
              </a:schemeClr>
            </a:gs>
          </a:gsLst>
          <a:lin ang="13000000" scaled="0"/>
        </a:gradFill>
        <a:blipFill>
          <a:blip xmlns:r="http://schemas.openxmlformats.org/officeDocument/2006/relationships" r:embed="rId1">
            <a:duotone>
              <a:schemeClr val="phClr">
                <a:tint val="100000"/>
                <a:shade val="75000"/>
                <a:hueMod val="100000"/>
                <a:satMod val="100000"/>
              </a:schemeClr>
              <a:schemeClr val="phClr">
                <a:tint val="55000"/>
                <a:shade val="100000"/>
                <a:hueMod val="100000"/>
                <a:satMod val="10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Mounta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Office – klasické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spek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95000"/>
                <a:satMod val="100000"/>
              </a:schemeClr>
            </a:gs>
            <a:gs pos="100000">
              <a:schemeClr val="phClr">
                <a:tint val="10000"/>
                <a:satMod val="300000"/>
              </a:schemeClr>
            </a:gs>
          </a:gsLst>
          <a:lin ang="13000000" scaled="0"/>
        </a:gradFill>
        <a:blipFill>
          <a:blip xmlns:r="http://schemas.openxmlformats.org/officeDocument/2006/relationships" r:embed="rId1">
            <a:duotone>
              <a:schemeClr val="phClr">
                <a:tint val="100000"/>
                <a:shade val="75000"/>
                <a:hueMod val="100000"/>
                <a:satMod val="100000"/>
              </a:schemeClr>
              <a:schemeClr val="phClr">
                <a:tint val="55000"/>
                <a:shade val="100000"/>
                <a:hueMod val="100000"/>
                <a:satMod val="10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3_Mountain">
  <a:themeElements>
    <a:clrScheme name="Mountain">
      <a:dk1>
        <a:srgbClr val="000000"/>
      </a:dk1>
      <a:lt1>
        <a:srgbClr val="FFFFFF"/>
      </a:lt1>
      <a:dk2>
        <a:srgbClr val="0536B3"/>
      </a:dk2>
      <a:lt2>
        <a:srgbClr val="7CB7F8"/>
      </a:lt2>
      <a:accent1>
        <a:srgbClr val="3F9EE4"/>
      </a:accent1>
      <a:accent2>
        <a:srgbClr val="77B559"/>
      </a:accent2>
      <a:accent3>
        <a:srgbClr val="E4A81B"/>
      </a:accent3>
      <a:accent4>
        <a:srgbClr val="108BB4"/>
      </a:accent4>
      <a:accent5>
        <a:srgbClr val="DA7328"/>
      </a:accent5>
      <a:accent6>
        <a:srgbClr val="AE589F"/>
      </a:accent6>
      <a:hlink>
        <a:srgbClr val="460245"/>
      </a:hlink>
      <a:folHlink>
        <a:srgbClr val="AC17D6"/>
      </a:folHlink>
    </a:clrScheme>
    <a:fontScheme name="Office – klasické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Mountain">
      <a: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0000"/>
              </a:schemeClr>
            </a:gs>
            <a:gs pos="50000">
              <a:schemeClr val="phClr">
                <a:tint val="25000"/>
                <a:shade val="100000"/>
                <a:hueMod val="100000"/>
                <a:satMod val="100000"/>
              </a:schemeClr>
            </a:gs>
            <a:gs pos="100000">
              <a:schemeClr val="phClr">
                <a:tint val="100000"/>
                <a:shade val="100000"/>
                <a:hueMod val="100000"/>
                <a:satMod val="10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40000"/>
                <a:shade val="100000"/>
                <a:hueMod val="100000"/>
                <a:satMod val="100000"/>
              </a:schemeClr>
            </a:gs>
            <a:gs pos="30000">
              <a:schemeClr val="phClr">
                <a:tint val="100000"/>
                <a:shade val="100000"/>
                <a:hueMod val="100000"/>
                <a:satMod val="100000"/>
              </a:schemeClr>
            </a:gs>
            <a:gs pos="68000">
              <a:schemeClr val="phClr">
                <a:tint val="100000"/>
                <a:shade val="100000"/>
                <a:hueMod val="100000"/>
                <a:satMod val="100000"/>
              </a:schemeClr>
            </a:gs>
            <a:gs pos="100000">
              <a:schemeClr val="phClr">
                <a:tint val="40000"/>
                <a:shade val="100000"/>
                <a:hueMod val="100000"/>
                <a:satMod val="100000"/>
              </a:schemeClr>
            </a:gs>
          </a:gsLst>
          <a:lin ang="540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algn="br">
              <a:srgbClr val="000000">
                <a:alpha val="0"/>
              </a:srgbClr>
            </a:outerShdw>
          </a:effectLst>
        </a:effectStyle>
        <a:effectStyle>
          <a:effectLst>
            <a:outerShdw dir="5400000" algn="ctr">
              <a:srgbClr val="EBE9ED">
                <a:alpha val="0"/>
              </a:srgbClr>
            </a:outerShdw>
          </a:effectLst>
          <a:scene3d>
            <a:camera prst="orthographicFront" fov="0">
              <a:rot lat="0" lon="0" rev="0"/>
            </a:camera>
            <a:lightRig rig="glow" dir="b">
              <a:rot lat="0" lon="0" rev="0"/>
            </a:lightRig>
          </a:scene3d>
          <a:sp3d contourW="6350" prstMaterial="softEdge">
            <a:bevelT w="25400" h="25400"/>
            <a:contourClr>
              <a:schemeClr val="phClr">
                <a:tint val="9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reflection blurRad="12700" stA="40000" endPos="40000" dist="25400" dir="5400000" sy="-100000" rotWithShape="0"/>
          </a:effectLst>
          <a:scene3d>
            <a:camera prst="perspectiveFront" fov="0">
              <a:rot lat="0" lon="0" rev="0"/>
            </a:camera>
            <a:lightRig rig="glow" dir="b">
              <a:rot lat="0" lon="0" rev="0"/>
            </a:lightRig>
          </a:scene3d>
          <a:sp3d contourW="6350" prstMaterial="softEdge">
            <a:bevelT w="50800" h="25400"/>
            <a:contourClr>
              <a:schemeClr val="phClr">
                <a:tint val="100000"/>
                <a:shade val="80000"/>
                <a:hueMod val="100000"/>
                <a:satMod val="100000"/>
              </a:schemeClr>
            </a:contourClr>
          </a:sp3d>
        </a:effectStyle>
      </a:effectStyleLst>
      <a:bg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95000"/>
                <a:satMod val="100000"/>
              </a:schemeClr>
            </a:gs>
            <a:gs pos="100000">
              <a:schemeClr val="phClr">
                <a:tint val="10000"/>
                <a:satMod val="300000"/>
              </a:schemeClr>
            </a:gs>
          </a:gsLst>
          <a:lin ang="13000000" scaled="0"/>
        </a:gradFill>
        <a:blipFill>
          <a:blip xmlns:r="http://schemas.openxmlformats.org/officeDocument/2006/relationships" r:embed="rId1">
            <a:duotone>
              <a:schemeClr val="phClr">
                <a:tint val="100000"/>
                <a:shade val="75000"/>
                <a:hueMod val="100000"/>
                <a:satMod val="100000"/>
              </a:schemeClr>
              <a:schemeClr val="phClr">
                <a:tint val="55000"/>
                <a:shade val="100000"/>
                <a:hueMod val="100000"/>
                <a:satMod val="100000"/>
              </a:schemeClr>
            </a:duotone>
          </a:blip>
          <a:stretch>
            <a:fillRect/>
          </a:stretch>
        </a:blipFill>
      </a:bgFillStyleLst>
    </a:fmtScheme>
  </a:themeElements>
  <a:objectDefaults>
    <a:spDef>
      <a:spPr>
        <a:solidFill>
          <a:srgbClr val="0000FF"/>
        </a:solid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6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Horský motiv</Template>
  <TotalTime>2793</TotalTime>
  <Words>656</Words>
  <Application>Microsoft Office PowerPoint</Application>
  <PresentationFormat>Předvádění na obrazovce (4:3)</PresentationFormat>
  <Paragraphs>241</Paragraphs>
  <Slides>23</Slides>
  <Notes>12</Notes>
  <HiddenSlides>0</HiddenSlides>
  <MMClips>0</MMClips>
  <ScaleCrop>false</ScaleCrop>
  <HeadingPairs>
    <vt:vector size="6" baseType="variant">
      <vt:variant>
        <vt:lpstr>Použitá písma</vt:lpstr>
      </vt:variant>
      <vt:variant>
        <vt:i4>9</vt:i4>
      </vt:variant>
      <vt:variant>
        <vt:lpstr>Motiv</vt:lpstr>
      </vt:variant>
      <vt:variant>
        <vt:i4>5</vt:i4>
      </vt:variant>
      <vt:variant>
        <vt:lpstr>Nadpisy snímků</vt:lpstr>
      </vt:variant>
      <vt:variant>
        <vt:i4>23</vt:i4>
      </vt:variant>
    </vt:vector>
  </HeadingPairs>
  <TitlesOfParts>
    <vt:vector size="37" baseType="lpstr">
      <vt:lpstr>바탕</vt:lpstr>
      <vt:lpstr>맑은 고딕</vt:lpstr>
      <vt:lpstr>arial</vt:lpstr>
      <vt:lpstr>arial</vt:lpstr>
      <vt:lpstr>Calibri</vt:lpstr>
      <vt:lpstr>Gill Sans MT</vt:lpstr>
      <vt:lpstr>Times New Roman</vt:lpstr>
      <vt:lpstr>Wingdings</vt:lpstr>
      <vt:lpstr>Wingdings 2</vt:lpstr>
      <vt:lpstr>Mountain</vt:lpstr>
      <vt:lpstr>1_Mountain</vt:lpstr>
      <vt:lpstr>2_Mountain</vt:lpstr>
      <vt:lpstr>Motiv systému Office</vt:lpstr>
      <vt:lpstr>3_Mountain</vt:lpstr>
      <vt:lpstr>Prezentace aplikace PowerPoint</vt:lpstr>
      <vt:lpstr>Anotace</vt:lpstr>
      <vt:lpstr>Datum vytvoření:</vt:lpstr>
      <vt:lpstr>Prezentace aplikace PowerPoint</vt:lpstr>
      <vt:lpstr>Prezentace aplikace PowerPoint</vt:lpstr>
      <vt:lpstr>Prezentace aplikace PowerPoint</vt:lpstr>
      <vt:lpstr>Kraj  Vysočina</vt:lpstr>
      <vt:lpstr> Kraj  Vysočina</vt:lpstr>
      <vt:lpstr> Řeky protékající krajem Vysočina</vt:lpstr>
      <vt:lpstr> Jihlava</vt:lpstr>
      <vt:lpstr>Telč</vt:lpstr>
      <vt:lpstr> Jaroslav Hašek</vt:lpstr>
      <vt:lpstr> Přibyslav – Žižkovo Pole r. 1424 </vt:lpstr>
      <vt:lpstr> Pelhřimov</vt:lpstr>
      <vt:lpstr> Zámek v Třebíči</vt:lpstr>
      <vt:lpstr>Hrad Pernštejn</vt:lpstr>
      <vt:lpstr>Přečerpávací vodní nádrž Dalešice</vt:lpstr>
      <vt:lpstr>Tajenka</vt:lpstr>
      <vt:lpstr>Prezentace aplikace PowerPoint</vt:lpstr>
      <vt:lpstr>Tajenka – řešení  </vt:lpstr>
      <vt:lpstr>Použité zdroje:</vt:lpstr>
      <vt:lpstr>Použité zdroje:</vt:lpstr>
      <vt:lpstr>Použité zdroje: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Ing. Ráček Václav</dc:creator>
  <cp:lastModifiedBy>Ing. Václav Ráček</cp:lastModifiedBy>
  <cp:revision>214</cp:revision>
  <dcterms:created xsi:type="dcterms:W3CDTF">2011-11-08T12:26:57Z</dcterms:created>
  <dcterms:modified xsi:type="dcterms:W3CDTF">2013-12-15T14:34:13Z</dcterms:modified>
</cp:coreProperties>
</file>