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9" r:id="rId2"/>
    <p:sldId id="257" r:id="rId3"/>
    <p:sldId id="260" r:id="rId4"/>
    <p:sldId id="263" r:id="rId5"/>
    <p:sldId id="265" r:id="rId6"/>
    <p:sldId id="266" r:id="rId7"/>
    <p:sldId id="259" r:id="rId8"/>
    <p:sldId id="26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828965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žáků se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základními vlastnostmi stavebních materiálů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Druhy materiálů, přírodní, umělé, spojovací materiály, pomocné materiály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doplňování 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15-16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Druhy stavebních materiálů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VY_32_INOVACE_25_490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5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051720" y="2564904"/>
            <a:ext cx="4867807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Druhy stavebních materiálů</a:t>
            </a:r>
            <a:endParaRPr lang="cs-CZ" sz="32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48081" y="2060848"/>
            <a:ext cx="7128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Stavební materiály lze rozdělit na různé skupiny podle určitých charakteristických vlastností a hledisek, např. podle původu, vlastností, účelu použití, tvaru, apod.</a:t>
            </a:r>
          </a:p>
          <a:p>
            <a:endParaRPr lang="cs-CZ" sz="2400" dirty="0"/>
          </a:p>
          <a:p>
            <a:r>
              <a:rPr lang="cs-CZ" sz="2400" dirty="0" smtClean="0"/>
              <a:t>Proto můžeme materiály dělit například takto:</a:t>
            </a:r>
            <a:endParaRPr lang="cs-CZ" sz="24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Podle původu:</a:t>
            </a:r>
          </a:p>
          <a:p>
            <a:endParaRPr lang="cs-CZ" sz="2400" i="1" u="sng" dirty="0"/>
          </a:p>
          <a:p>
            <a:pPr marL="342900" indent="-342900">
              <a:buFontTx/>
              <a:buChar char="-"/>
            </a:pPr>
            <a:r>
              <a:rPr lang="cs-CZ" sz="2400" u="sng" dirty="0" smtClean="0"/>
              <a:t>přírodní</a:t>
            </a:r>
            <a:r>
              <a:rPr lang="cs-CZ" sz="2400" dirty="0" smtClean="0"/>
              <a:t> – kámen, dřevo, písek …</a:t>
            </a:r>
          </a:p>
          <a:p>
            <a:pPr marL="285750" indent="-285750">
              <a:buFontTx/>
              <a:buChar char="-"/>
            </a:pPr>
            <a:endParaRPr lang="cs-CZ" sz="2400" u="sng" dirty="0"/>
          </a:p>
          <a:p>
            <a:pPr marL="285750" indent="-285750">
              <a:buFontTx/>
              <a:buChar char="-"/>
            </a:pPr>
            <a:r>
              <a:rPr lang="cs-CZ" sz="2400" u="sng" dirty="0" smtClean="0"/>
              <a:t>umělé</a:t>
            </a:r>
            <a:r>
              <a:rPr lang="cs-CZ" sz="2400" dirty="0" smtClean="0"/>
              <a:t> – beton, ocel, cement, cihla, sklo …</a:t>
            </a:r>
            <a:endParaRPr lang="cs-CZ" sz="24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71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Podle vlastností:</a:t>
            </a:r>
          </a:p>
          <a:p>
            <a:endParaRPr lang="cs-CZ" sz="2400" i="1" u="sng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tvárné – hlína, asfalt …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pružné – dřevo, ocel …</a:t>
            </a: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tvrdé – sklo, beton …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tepelně izolační – polystyren, minerální vata …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a takto bychom mohli dělit materiály podle vlastností dále</a:t>
            </a:r>
            <a:endParaRPr lang="cs-CZ" sz="24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83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Podle účelu použití:</a:t>
            </a:r>
          </a:p>
          <a:p>
            <a:endParaRPr lang="cs-CZ" sz="2400" i="1" u="sng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hlavní – kámen, cihla, beton, dřevo …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spojovací – cement, vápno, sádra …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pomocné – izolace, nátěrové hmoty … </a:t>
            </a:r>
            <a:endParaRPr lang="cs-CZ" sz="24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48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65265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Otázka:</a:t>
            </a:r>
          </a:p>
          <a:p>
            <a:endParaRPr lang="cs-CZ" sz="2400" dirty="0"/>
          </a:p>
          <a:p>
            <a:r>
              <a:rPr lang="cs-CZ" sz="2400" dirty="0" smtClean="0"/>
              <a:t>Který materiál nepatří umělé materiály?</a:t>
            </a:r>
          </a:p>
          <a:p>
            <a:endParaRPr lang="cs-CZ" sz="2400" dirty="0"/>
          </a:p>
          <a:p>
            <a:pPr algn="ctr"/>
            <a:r>
              <a:rPr lang="cs-CZ" sz="2400" dirty="0" smtClean="0"/>
              <a:t>ocel, beton, dřevo, cement, kámen, sklo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65265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Odpověď:</a:t>
            </a:r>
          </a:p>
          <a:p>
            <a:endParaRPr lang="cs-CZ" sz="2400" dirty="0"/>
          </a:p>
          <a:p>
            <a:r>
              <a:rPr lang="cs-CZ" sz="2400" dirty="0" smtClean="0"/>
              <a:t>Který materiál nepatří umělé?</a:t>
            </a:r>
          </a:p>
          <a:p>
            <a:endParaRPr lang="cs-CZ" sz="2400" dirty="0"/>
          </a:p>
          <a:p>
            <a:pPr algn="ctr"/>
            <a:r>
              <a:rPr lang="cs-CZ" sz="2400" dirty="0" smtClean="0"/>
              <a:t>ocel, beton, </a:t>
            </a:r>
            <a:r>
              <a:rPr lang="cs-CZ" sz="2400" u="sng" dirty="0" smtClean="0">
                <a:solidFill>
                  <a:schemeClr val="accent2"/>
                </a:solidFill>
              </a:rPr>
              <a:t>dřevo</a:t>
            </a:r>
            <a:r>
              <a:rPr lang="cs-CZ" sz="2400" dirty="0" smtClean="0"/>
              <a:t>, cement, </a:t>
            </a:r>
            <a:r>
              <a:rPr lang="cs-CZ" sz="2400" u="sng" dirty="0" smtClean="0">
                <a:solidFill>
                  <a:schemeClr val="accent2"/>
                </a:solidFill>
              </a:rPr>
              <a:t>kámen</a:t>
            </a:r>
            <a:r>
              <a:rPr lang="cs-CZ" sz="2400" dirty="0" smtClean="0"/>
              <a:t>, sklo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08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Ing. Miloň Dědek, Ing. František Vošický. </a:t>
            </a:r>
            <a:r>
              <a:rPr lang="cs-CZ" sz="2000" i="1" dirty="0" smtClean="0"/>
              <a:t>Stavební materiály pro 1. ročník SPŠ stavebních</a:t>
            </a:r>
            <a:r>
              <a:rPr lang="cs-CZ" sz="2000" dirty="0" smtClean="0"/>
              <a:t>. Praha: Sobotáles, 1997, ISBN 80-85920-40-9</a:t>
            </a:r>
          </a:p>
          <a:p>
            <a:endParaRPr lang="cs-CZ" sz="2000" dirty="0"/>
          </a:p>
          <a:p>
            <a:r>
              <a:rPr lang="cs-CZ" sz="2000" dirty="0" smtClean="0"/>
              <a:t>Jan Liška. Materiály, učebnice pro odborná učiliště obor zednické práce. Praha: PARTA, s. r. o., 2003, ISBN 80-7320-040-6</a:t>
            </a:r>
            <a:endParaRPr lang="cs-CZ" sz="20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769</TotalTime>
  <Words>373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55</cp:revision>
  <dcterms:created xsi:type="dcterms:W3CDTF">2010-11-01T23:40:31Z</dcterms:created>
  <dcterms:modified xsi:type="dcterms:W3CDTF">2013-12-17T14:22:15Z</dcterms:modified>
</cp:coreProperties>
</file>