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4"/>
  </p:notesMasterIdLst>
  <p:sldIdLst>
    <p:sldId id="337" r:id="rId2"/>
    <p:sldId id="256" r:id="rId3"/>
    <p:sldId id="257" r:id="rId4"/>
    <p:sldId id="258" r:id="rId5"/>
    <p:sldId id="265" r:id="rId6"/>
    <p:sldId id="260" r:id="rId7"/>
    <p:sldId id="266" r:id="rId8"/>
    <p:sldId id="267" r:id="rId9"/>
    <p:sldId id="269" r:id="rId10"/>
    <p:sldId id="268" r:id="rId11"/>
    <p:sldId id="270" r:id="rId12"/>
    <p:sldId id="271" r:id="rId13"/>
    <p:sldId id="272" r:id="rId14"/>
    <p:sldId id="273" r:id="rId15"/>
    <p:sldId id="274" r:id="rId16"/>
    <p:sldId id="275" r:id="rId17"/>
    <p:sldId id="302" r:id="rId18"/>
    <p:sldId id="276" r:id="rId19"/>
    <p:sldId id="280" r:id="rId20"/>
    <p:sldId id="278" r:id="rId21"/>
    <p:sldId id="281" r:id="rId22"/>
    <p:sldId id="282" r:id="rId23"/>
    <p:sldId id="283" r:id="rId24"/>
    <p:sldId id="290" r:id="rId25"/>
    <p:sldId id="284" r:id="rId26"/>
    <p:sldId id="285" r:id="rId27"/>
    <p:sldId id="286" r:id="rId28"/>
    <p:sldId id="287" r:id="rId29"/>
    <p:sldId id="288" r:id="rId30"/>
    <p:sldId id="289" r:id="rId31"/>
    <p:sldId id="291" r:id="rId32"/>
    <p:sldId id="292" r:id="rId33"/>
    <p:sldId id="293" r:id="rId34"/>
    <p:sldId id="294" r:id="rId35"/>
    <p:sldId id="295" r:id="rId36"/>
    <p:sldId id="296" r:id="rId37"/>
    <p:sldId id="297" r:id="rId38"/>
    <p:sldId id="298" r:id="rId39"/>
    <p:sldId id="299" r:id="rId40"/>
    <p:sldId id="300" r:id="rId41"/>
    <p:sldId id="301" r:id="rId42"/>
    <p:sldId id="303" r:id="rId43"/>
    <p:sldId id="304" r:id="rId44"/>
    <p:sldId id="305" r:id="rId45"/>
    <p:sldId id="306" r:id="rId46"/>
    <p:sldId id="307" r:id="rId47"/>
    <p:sldId id="308" r:id="rId48"/>
    <p:sldId id="309" r:id="rId49"/>
    <p:sldId id="310" r:id="rId50"/>
    <p:sldId id="311" r:id="rId51"/>
    <p:sldId id="313" r:id="rId52"/>
    <p:sldId id="312" r:id="rId53"/>
    <p:sldId id="314" r:id="rId54"/>
    <p:sldId id="315" r:id="rId55"/>
    <p:sldId id="316" r:id="rId56"/>
    <p:sldId id="317" r:id="rId57"/>
    <p:sldId id="319" r:id="rId58"/>
    <p:sldId id="318" r:id="rId59"/>
    <p:sldId id="320" r:id="rId60"/>
    <p:sldId id="321" r:id="rId61"/>
    <p:sldId id="324" r:id="rId62"/>
    <p:sldId id="325" r:id="rId63"/>
    <p:sldId id="335" r:id="rId64"/>
    <p:sldId id="326" r:id="rId65"/>
    <p:sldId id="329" r:id="rId66"/>
    <p:sldId id="327" r:id="rId67"/>
    <p:sldId id="330" r:id="rId68"/>
    <p:sldId id="331" r:id="rId69"/>
    <p:sldId id="332" r:id="rId70"/>
    <p:sldId id="333" r:id="rId71"/>
    <p:sldId id="334" r:id="rId72"/>
    <p:sldId id="336" r:id="rId7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C0099"/>
    <a:srgbClr val="9EF5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982" autoAdjust="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dirty="0" smtClean="0"/>
            <a:t>3 možnosti umístění předmětu</a:t>
          </a:r>
          <a:endParaRPr lang="cs-CZ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38AF5A6C-744F-4871-80C9-032E15756712}" type="presOf" srcId="{A4267CB6-F299-4574-946E-F2ED54F9EA60}" destId="{1845442F-788B-4575-8092-69E6203961B9}" srcOrd="1" destOrd="0" presId="urn:microsoft.com/office/officeart/2005/8/layout/hierarchy2"/>
    <dgm:cxn modelId="{607FCA5D-4415-479B-9FBA-F8FE6D2F2336}" type="presOf" srcId="{F56F27D1-1A03-40A4-8843-9E5ACAE434A1}" destId="{F6C838D8-8993-4770-9FF1-247344413C3B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426B6DD0-47D1-4722-9197-30AAC1B057C1}" type="presOf" srcId="{6BF8BAED-5993-4EF1-BDCC-928A520FB7B9}" destId="{D3AAC684-9C03-4B3B-BF1E-0E8556628AC8}" srcOrd="0" destOrd="0" presId="urn:microsoft.com/office/officeart/2005/8/layout/hierarchy2"/>
    <dgm:cxn modelId="{65079BBD-AEEA-43B7-BB45-5A60FD366028}" type="presOf" srcId="{43D2A6FD-245C-462C-8DAD-5FC30B814B2A}" destId="{97418E19-E9DF-45EB-B06E-E85D2031FA38}" srcOrd="0" destOrd="0" presId="urn:microsoft.com/office/officeart/2005/8/layout/hierarchy2"/>
    <dgm:cxn modelId="{A01C79C8-1E47-489B-B6CA-0804C9C3C8AA}" type="presOf" srcId="{D222A0A5-C9EF-4F42-96AE-C40C4DE59970}" destId="{1D2E7498-4DD6-4F48-819C-7AB1E3F2B2CF}" srcOrd="0" destOrd="0" presId="urn:microsoft.com/office/officeart/2005/8/layout/hierarchy2"/>
    <dgm:cxn modelId="{62B60942-E555-4325-96CE-22FD164B9012}" type="presOf" srcId="{F56F27D1-1A03-40A4-8843-9E5ACAE434A1}" destId="{0D89BFB1-7E31-440C-98BB-3675356129F9}" srcOrd="1" destOrd="0" presId="urn:microsoft.com/office/officeart/2005/8/layout/hierarchy2"/>
    <dgm:cxn modelId="{866DAC56-BA09-4164-BFE0-6719FA3A7DA9}" type="presOf" srcId="{6F0505BF-5DE5-4E7F-AF94-B879DD67ED6D}" destId="{E709C9D8-0A11-4421-AFF2-710D13351006}" srcOrd="0" destOrd="0" presId="urn:microsoft.com/office/officeart/2005/8/layout/hierarchy2"/>
    <dgm:cxn modelId="{59A40AFC-57EA-44FA-AC94-279DBD51543B}" type="presOf" srcId="{15FFE95F-A0D8-405A-8EA4-5C264AB99BBF}" destId="{2B8065BE-1A74-44EC-A8EA-E63AEFECB430}" srcOrd="0" destOrd="0" presId="urn:microsoft.com/office/officeart/2005/8/layout/hierarchy2"/>
    <dgm:cxn modelId="{27040522-73EA-4640-B503-02C8AFA034BF}" type="presOf" srcId="{A4267CB6-F299-4574-946E-F2ED54F9EA60}" destId="{6B033D71-E803-417B-9F80-A508355DCB7D}" srcOrd="0" destOrd="0" presId="urn:microsoft.com/office/officeart/2005/8/layout/hierarchy2"/>
    <dgm:cxn modelId="{6804A9CB-D490-43C2-A85A-486E1613C683}" type="presOf" srcId="{27126FE8-7F0B-4BCC-8C06-5BB4BBA823BF}" destId="{4E1CB1AE-F194-4992-8CFF-D8B0323627A4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E36EBE36-38EA-4F06-8FA7-D3E9536C11BF}" type="presOf" srcId="{D222A0A5-C9EF-4F42-96AE-C40C4DE59970}" destId="{922DD8EA-781D-4B91-B42A-88E0CA6A1018}" srcOrd="1" destOrd="0" presId="urn:microsoft.com/office/officeart/2005/8/layout/hierarchy2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A6141FB6-B64E-46D1-9A4B-12B7540EC1F9}" type="presParOf" srcId="{E709C9D8-0A11-4421-AFF2-710D13351006}" destId="{72F82D62-171C-44C2-9AC8-13D3156EABAB}" srcOrd="0" destOrd="0" presId="urn:microsoft.com/office/officeart/2005/8/layout/hierarchy2"/>
    <dgm:cxn modelId="{19143B25-06F0-44A6-BB39-95785C17F70B}" type="presParOf" srcId="{72F82D62-171C-44C2-9AC8-13D3156EABAB}" destId="{2B8065BE-1A74-44EC-A8EA-E63AEFECB430}" srcOrd="0" destOrd="0" presId="urn:microsoft.com/office/officeart/2005/8/layout/hierarchy2"/>
    <dgm:cxn modelId="{84B06EBA-7765-45B5-9406-F8C2D03774E2}" type="presParOf" srcId="{72F82D62-171C-44C2-9AC8-13D3156EABAB}" destId="{FD70816C-D173-4EEB-91BE-F95715A34B9E}" srcOrd="1" destOrd="0" presId="urn:microsoft.com/office/officeart/2005/8/layout/hierarchy2"/>
    <dgm:cxn modelId="{C1E6B4EB-8809-480D-A3BB-5FE6CCD4647C}" type="presParOf" srcId="{FD70816C-D173-4EEB-91BE-F95715A34B9E}" destId="{6B033D71-E803-417B-9F80-A508355DCB7D}" srcOrd="0" destOrd="0" presId="urn:microsoft.com/office/officeart/2005/8/layout/hierarchy2"/>
    <dgm:cxn modelId="{3926E59C-226A-4089-864D-B0A9354856AA}" type="presParOf" srcId="{6B033D71-E803-417B-9F80-A508355DCB7D}" destId="{1845442F-788B-4575-8092-69E6203961B9}" srcOrd="0" destOrd="0" presId="urn:microsoft.com/office/officeart/2005/8/layout/hierarchy2"/>
    <dgm:cxn modelId="{C533A5C8-CB67-4B62-BF94-02376B7C457D}" type="presParOf" srcId="{FD70816C-D173-4EEB-91BE-F95715A34B9E}" destId="{B334E5C1-5616-4B8F-B6E1-D5E0CB9E6040}" srcOrd="1" destOrd="0" presId="urn:microsoft.com/office/officeart/2005/8/layout/hierarchy2"/>
    <dgm:cxn modelId="{44391817-E5CB-4CC0-A088-87B6BD8D0591}" type="presParOf" srcId="{B334E5C1-5616-4B8F-B6E1-D5E0CB9E6040}" destId="{97418E19-E9DF-45EB-B06E-E85D2031FA38}" srcOrd="0" destOrd="0" presId="urn:microsoft.com/office/officeart/2005/8/layout/hierarchy2"/>
    <dgm:cxn modelId="{76FCD424-DBFA-4F97-81D0-FBA25379F5D0}" type="presParOf" srcId="{B334E5C1-5616-4B8F-B6E1-D5E0CB9E6040}" destId="{4D558FF1-18D8-470B-AA1F-AEBD1B5EE1B8}" srcOrd="1" destOrd="0" presId="urn:microsoft.com/office/officeart/2005/8/layout/hierarchy2"/>
    <dgm:cxn modelId="{E8ABA49E-80CF-489A-AEBA-35A97AA6819E}" type="presParOf" srcId="{FD70816C-D173-4EEB-91BE-F95715A34B9E}" destId="{F6C838D8-8993-4770-9FF1-247344413C3B}" srcOrd="2" destOrd="0" presId="urn:microsoft.com/office/officeart/2005/8/layout/hierarchy2"/>
    <dgm:cxn modelId="{A83FBDE7-F51F-4927-9564-6C7BE8FB4145}" type="presParOf" srcId="{F6C838D8-8993-4770-9FF1-247344413C3B}" destId="{0D89BFB1-7E31-440C-98BB-3675356129F9}" srcOrd="0" destOrd="0" presId="urn:microsoft.com/office/officeart/2005/8/layout/hierarchy2"/>
    <dgm:cxn modelId="{A7EAC46B-4D89-4F29-911C-F68D2A601E9E}" type="presParOf" srcId="{FD70816C-D173-4EEB-91BE-F95715A34B9E}" destId="{A308F376-19A2-4E0F-A3FB-55D4728CB947}" srcOrd="3" destOrd="0" presId="urn:microsoft.com/office/officeart/2005/8/layout/hierarchy2"/>
    <dgm:cxn modelId="{92007089-0941-4893-ACBE-10C7A3AD4ED1}" type="presParOf" srcId="{A308F376-19A2-4E0F-A3FB-55D4728CB947}" destId="{4E1CB1AE-F194-4992-8CFF-D8B0323627A4}" srcOrd="0" destOrd="0" presId="urn:microsoft.com/office/officeart/2005/8/layout/hierarchy2"/>
    <dgm:cxn modelId="{3D014D5F-B57F-48C8-A60B-430079DD6D2E}" type="presParOf" srcId="{A308F376-19A2-4E0F-A3FB-55D4728CB947}" destId="{AE4CB5EA-82B0-4BC3-BAAF-2384A8009A83}" srcOrd="1" destOrd="0" presId="urn:microsoft.com/office/officeart/2005/8/layout/hierarchy2"/>
    <dgm:cxn modelId="{5FF67E13-4B6D-4108-810C-B8B027F12935}" type="presParOf" srcId="{FD70816C-D173-4EEB-91BE-F95715A34B9E}" destId="{1D2E7498-4DD6-4F48-819C-7AB1E3F2B2CF}" srcOrd="4" destOrd="0" presId="urn:microsoft.com/office/officeart/2005/8/layout/hierarchy2"/>
    <dgm:cxn modelId="{10F4ADAE-07D9-4289-A3F1-E1E84606021F}" type="presParOf" srcId="{1D2E7498-4DD6-4F48-819C-7AB1E3F2B2CF}" destId="{922DD8EA-781D-4B91-B42A-88E0CA6A1018}" srcOrd="0" destOrd="0" presId="urn:microsoft.com/office/officeart/2005/8/layout/hierarchy2"/>
    <dgm:cxn modelId="{20E16B1F-0717-4474-8091-114C81F0F366}" type="presParOf" srcId="{FD70816C-D173-4EEB-91BE-F95715A34B9E}" destId="{6BD2E82A-ED0B-4D91-96EC-5F83714005A5}" srcOrd="5" destOrd="0" presId="urn:microsoft.com/office/officeart/2005/8/layout/hierarchy2"/>
    <dgm:cxn modelId="{04B14227-4112-45D8-B204-2A6B70DB752B}" type="presParOf" srcId="{6BD2E82A-ED0B-4D91-96EC-5F83714005A5}" destId="{D3AAC684-9C03-4B3B-BF1E-0E8556628AC8}" srcOrd="0" destOrd="0" presId="urn:microsoft.com/office/officeart/2005/8/layout/hierarchy2"/>
    <dgm:cxn modelId="{845B164D-E451-4B86-9AF3-9B08FDE061D4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dirty="0" smtClean="0"/>
            <a:t>3 možnosti umístění předmětu</a:t>
          </a:r>
          <a:endParaRPr lang="cs-CZ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C36A09AA-728D-42FF-95B5-22D0E91A452B}" type="presOf" srcId="{6BF8BAED-5993-4EF1-BDCC-928A520FB7B9}" destId="{D3AAC684-9C03-4B3B-BF1E-0E8556628AC8}" srcOrd="0" destOrd="0" presId="urn:microsoft.com/office/officeart/2005/8/layout/hierarchy2"/>
    <dgm:cxn modelId="{A2F0221B-EC66-4791-8A6B-0482192F5A56}" type="presOf" srcId="{15FFE95F-A0D8-405A-8EA4-5C264AB99BBF}" destId="{2B8065BE-1A74-44EC-A8EA-E63AEFECB430}" srcOrd="0" destOrd="0" presId="urn:microsoft.com/office/officeart/2005/8/layout/hierarchy2"/>
    <dgm:cxn modelId="{B408C0D8-9A0A-476E-B105-D53049BFF3A5}" type="presOf" srcId="{A4267CB6-F299-4574-946E-F2ED54F9EA60}" destId="{1845442F-788B-4575-8092-69E6203961B9}" srcOrd="1" destOrd="0" presId="urn:microsoft.com/office/officeart/2005/8/layout/hierarchy2"/>
    <dgm:cxn modelId="{518ADA22-8259-448D-8123-3FFE91160F88}" type="presOf" srcId="{D222A0A5-C9EF-4F42-96AE-C40C4DE59970}" destId="{1D2E7498-4DD6-4F48-819C-7AB1E3F2B2CF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13F08782-242B-470A-AE95-D006B5430872}" type="presOf" srcId="{43D2A6FD-245C-462C-8DAD-5FC30B814B2A}" destId="{97418E19-E9DF-45EB-B06E-E85D2031FA38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BEEDA9A4-E18A-4D90-8C32-1F5939890157}" type="presOf" srcId="{A4267CB6-F299-4574-946E-F2ED54F9EA60}" destId="{6B033D71-E803-417B-9F80-A508355DCB7D}" srcOrd="0" destOrd="0" presId="urn:microsoft.com/office/officeart/2005/8/layout/hierarchy2"/>
    <dgm:cxn modelId="{7B7BA92A-41AE-4514-B3AD-08F34841D14F}" type="presOf" srcId="{27126FE8-7F0B-4BCC-8C06-5BB4BBA823BF}" destId="{4E1CB1AE-F194-4992-8CFF-D8B0323627A4}" srcOrd="0" destOrd="0" presId="urn:microsoft.com/office/officeart/2005/8/layout/hierarchy2"/>
    <dgm:cxn modelId="{8BCED231-1DBA-40B8-A6EB-D5194394CD4F}" type="presOf" srcId="{F56F27D1-1A03-40A4-8843-9E5ACAE434A1}" destId="{0D89BFB1-7E31-440C-98BB-3675356129F9}" srcOrd="1" destOrd="0" presId="urn:microsoft.com/office/officeart/2005/8/layout/hierarchy2"/>
    <dgm:cxn modelId="{F1DBEF3B-7271-4969-859D-6B10C932E4EB}" type="presOf" srcId="{6F0505BF-5DE5-4E7F-AF94-B879DD67ED6D}" destId="{E709C9D8-0A11-4421-AFF2-710D13351006}" srcOrd="0" destOrd="0" presId="urn:microsoft.com/office/officeart/2005/8/layout/hierarchy2"/>
    <dgm:cxn modelId="{4E56C8C7-952D-453F-8FAB-F92D52884461}" type="presOf" srcId="{D222A0A5-C9EF-4F42-96AE-C40C4DE59970}" destId="{922DD8EA-781D-4B91-B42A-88E0CA6A1018}" srcOrd="1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80ED7709-E72C-4D80-B7E4-B60996DA4620}" type="presOf" srcId="{F56F27D1-1A03-40A4-8843-9E5ACAE434A1}" destId="{F6C838D8-8993-4770-9FF1-247344413C3B}" srcOrd="0" destOrd="0" presId="urn:microsoft.com/office/officeart/2005/8/layout/hierarchy2"/>
    <dgm:cxn modelId="{D43962F3-3294-4222-A74A-CAAD7E68E6CA}" type="presParOf" srcId="{E709C9D8-0A11-4421-AFF2-710D13351006}" destId="{72F82D62-171C-44C2-9AC8-13D3156EABAB}" srcOrd="0" destOrd="0" presId="urn:microsoft.com/office/officeart/2005/8/layout/hierarchy2"/>
    <dgm:cxn modelId="{4BA649C3-CCF4-463F-A9FC-AD3C7BDF31C2}" type="presParOf" srcId="{72F82D62-171C-44C2-9AC8-13D3156EABAB}" destId="{2B8065BE-1A74-44EC-A8EA-E63AEFECB430}" srcOrd="0" destOrd="0" presId="urn:microsoft.com/office/officeart/2005/8/layout/hierarchy2"/>
    <dgm:cxn modelId="{78BD1187-A500-477A-8E3F-A2E0F187FA8C}" type="presParOf" srcId="{72F82D62-171C-44C2-9AC8-13D3156EABAB}" destId="{FD70816C-D173-4EEB-91BE-F95715A34B9E}" srcOrd="1" destOrd="0" presId="urn:microsoft.com/office/officeart/2005/8/layout/hierarchy2"/>
    <dgm:cxn modelId="{BDDF2DF0-2626-4A69-A8F1-45C70DDDF392}" type="presParOf" srcId="{FD70816C-D173-4EEB-91BE-F95715A34B9E}" destId="{6B033D71-E803-417B-9F80-A508355DCB7D}" srcOrd="0" destOrd="0" presId="urn:microsoft.com/office/officeart/2005/8/layout/hierarchy2"/>
    <dgm:cxn modelId="{57FFD865-7BC2-4C4D-B1DF-EB9CE40F622F}" type="presParOf" srcId="{6B033D71-E803-417B-9F80-A508355DCB7D}" destId="{1845442F-788B-4575-8092-69E6203961B9}" srcOrd="0" destOrd="0" presId="urn:microsoft.com/office/officeart/2005/8/layout/hierarchy2"/>
    <dgm:cxn modelId="{D07B17A1-3E16-480E-A4A9-9DBDC495E31E}" type="presParOf" srcId="{FD70816C-D173-4EEB-91BE-F95715A34B9E}" destId="{B334E5C1-5616-4B8F-B6E1-D5E0CB9E6040}" srcOrd="1" destOrd="0" presId="urn:microsoft.com/office/officeart/2005/8/layout/hierarchy2"/>
    <dgm:cxn modelId="{FAB00E99-506A-4556-86D8-EE7DBB698694}" type="presParOf" srcId="{B334E5C1-5616-4B8F-B6E1-D5E0CB9E6040}" destId="{97418E19-E9DF-45EB-B06E-E85D2031FA38}" srcOrd="0" destOrd="0" presId="urn:microsoft.com/office/officeart/2005/8/layout/hierarchy2"/>
    <dgm:cxn modelId="{25436603-954F-41D3-B1CF-FE1E8A302ECE}" type="presParOf" srcId="{B334E5C1-5616-4B8F-B6E1-D5E0CB9E6040}" destId="{4D558FF1-18D8-470B-AA1F-AEBD1B5EE1B8}" srcOrd="1" destOrd="0" presId="urn:microsoft.com/office/officeart/2005/8/layout/hierarchy2"/>
    <dgm:cxn modelId="{F11EC56C-B5CC-454F-945C-0EB52DEEF479}" type="presParOf" srcId="{FD70816C-D173-4EEB-91BE-F95715A34B9E}" destId="{F6C838D8-8993-4770-9FF1-247344413C3B}" srcOrd="2" destOrd="0" presId="urn:microsoft.com/office/officeart/2005/8/layout/hierarchy2"/>
    <dgm:cxn modelId="{D83521D2-1F60-4A3F-ADF3-47875FF0FF60}" type="presParOf" srcId="{F6C838D8-8993-4770-9FF1-247344413C3B}" destId="{0D89BFB1-7E31-440C-98BB-3675356129F9}" srcOrd="0" destOrd="0" presId="urn:microsoft.com/office/officeart/2005/8/layout/hierarchy2"/>
    <dgm:cxn modelId="{EC77B00C-AF84-4462-B2A0-ECEA79E897EC}" type="presParOf" srcId="{FD70816C-D173-4EEB-91BE-F95715A34B9E}" destId="{A308F376-19A2-4E0F-A3FB-55D4728CB947}" srcOrd="3" destOrd="0" presId="urn:microsoft.com/office/officeart/2005/8/layout/hierarchy2"/>
    <dgm:cxn modelId="{87038BC6-0DA7-4EE5-8DF8-C2EFD79996B0}" type="presParOf" srcId="{A308F376-19A2-4E0F-A3FB-55D4728CB947}" destId="{4E1CB1AE-F194-4992-8CFF-D8B0323627A4}" srcOrd="0" destOrd="0" presId="urn:microsoft.com/office/officeart/2005/8/layout/hierarchy2"/>
    <dgm:cxn modelId="{6F2D2051-B01D-4D53-9C8D-C1CB604FA84D}" type="presParOf" srcId="{A308F376-19A2-4E0F-A3FB-55D4728CB947}" destId="{AE4CB5EA-82B0-4BC3-BAAF-2384A8009A83}" srcOrd="1" destOrd="0" presId="urn:microsoft.com/office/officeart/2005/8/layout/hierarchy2"/>
    <dgm:cxn modelId="{F21166FB-8B9C-432C-B663-77BD26E440A9}" type="presParOf" srcId="{FD70816C-D173-4EEB-91BE-F95715A34B9E}" destId="{1D2E7498-4DD6-4F48-819C-7AB1E3F2B2CF}" srcOrd="4" destOrd="0" presId="urn:microsoft.com/office/officeart/2005/8/layout/hierarchy2"/>
    <dgm:cxn modelId="{74DFBB23-24AD-4BF3-A18B-61AA0EC60740}" type="presParOf" srcId="{1D2E7498-4DD6-4F48-819C-7AB1E3F2B2CF}" destId="{922DD8EA-781D-4B91-B42A-88E0CA6A1018}" srcOrd="0" destOrd="0" presId="urn:microsoft.com/office/officeart/2005/8/layout/hierarchy2"/>
    <dgm:cxn modelId="{C773CF83-E30B-4A0B-96E7-F440CA636E89}" type="presParOf" srcId="{FD70816C-D173-4EEB-91BE-F95715A34B9E}" destId="{6BD2E82A-ED0B-4D91-96EC-5F83714005A5}" srcOrd="5" destOrd="0" presId="urn:microsoft.com/office/officeart/2005/8/layout/hierarchy2"/>
    <dgm:cxn modelId="{2BF96796-3997-4544-9B60-65A7157876A1}" type="presParOf" srcId="{6BD2E82A-ED0B-4D91-96EC-5F83714005A5}" destId="{D3AAC684-9C03-4B3B-BF1E-0E8556628AC8}" srcOrd="0" destOrd="0" presId="urn:microsoft.com/office/officeart/2005/8/layout/hierarchy2"/>
    <dgm:cxn modelId="{AEF18750-1254-4BBA-937D-FD49D15AAC78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dirty="0" smtClean="0"/>
            <a:t>3 možnosti umístění předmětu</a:t>
          </a:r>
          <a:endParaRPr lang="cs-CZ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9B8D5FC0-9102-45A0-9FF8-8B627D477432}" type="presOf" srcId="{27126FE8-7F0B-4BCC-8C06-5BB4BBA823BF}" destId="{4E1CB1AE-F194-4992-8CFF-D8B0323627A4}" srcOrd="0" destOrd="0" presId="urn:microsoft.com/office/officeart/2005/8/layout/hierarchy2"/>
    <dgm:cxn modelId="{EDD17052-7D92-44F3-A464-2E6E3D3DEF9A}" type="presOf" srcId="{D222A0A5-C9EF-4F42-96AE-C40C4DE59970}" destId="{1D2E7498-4DD6-4F48-819C-7AB1E3F2B2CF}" srcOrd="0" destOrd="0" presId="urn:microsoft.com/office/officeart/2005/8/layout/hierarchy2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317D700A-30C9-4EF2-B109-605C17CFA545}" type="presOf" srcId="{6BF8BAED-5993-4EF1-BDCC-928A520FB7B9}" destId="{D3AAC684-9C03-4B3B-BF1E-0E8556628AC8}" srcOrd="0" destOrd="0" presId="urn:microsoft.com/office/officeart/2005/8/layout/hierarchy2"/>
    <dgm:cxn modelId="{73DC3F59-C51D-465E-9CB7-39428F1D2821}" type="presOf" srcId="{F56F27D1-1A03-40A4-8843-9E5ACAE434A1}" destId="{F6C838D8-8993-4770-9FF1-247344413C3B}" srcOrd="0" destOrd="0" presId="urn:microsoft.com/office/officeart/2005/8/layout/hierarchy2"/>
    <dgm:cxn modelId="{6D67CFBA-94F1-426F-964F-82D0CF192AAA}" type="presOf" srcId="{15FFE95F-A0D8-405A-8EA4-5C264AB99BBF}" destId="{2B8065BE-1A74-44EC-A8EA-E63AEFECB430}" srcOrd="0" destOrd="0" presId="urn:microsoft.com/office/officeart/2005/8/layout/hierarchy2"/>
    <dgm:cxn modelId="{B322CDF0-627F-44EE-AB10-9EAA6DE81534}" type="presOf" srcId="{D222A0A5-C9EF-4F42-96AE-C40C4DE59970}" destId="{922DD8EA-781D-4B91-B42A-88E0CA6A1018}" srcOrd="1" destOrd="0" presId="urn:microsoft.com/office/officeart/2005/8/layout/hierarchy2"/>
    <dgm:cxn modelId="{58AA9A19-F68B-466E-A5D4-B8AFF888D927}" type="presOf" srcId="{A4267CB6-F299-4574-946E-F2ED54F9EA60}" destId="{1845442F-788B-4575-8092-69E6203961B9}" srcOrd="1" destOrd="0" presId="urn:microsoft.com/office/officeart/2005/8/layout/hierarchy2"/>
    <dgm:cxn modelId="{CF166F3E-CC78-4A24-B319-AEEF570624DE}" type="presOf" srcId="{A4267CB6-F299-4574-946E-F2ED54F9EA60}" destId="{6B033D71-E803-417B-9F80-A508355DCB7D}" srcOrd="0" destOrd="0" presId="urn:microsoft.com/office/officeart/2005/8/layout/hierarchy2"/>
    <dgm:cxn modelId="{E3DEB05B-EA18-4487-AFA1-B92F511B26FF}" type="presOf" srcId="{43D2A6FD-245C-462C-8DAD-5FC30B814B2A}" destId="{97418E19-E9DF-45EB-B06E-E85D2031FA38}" srcOrd="0" destOrd="0" presId="urn:microsoft.com/office/officeart/2005/8/layout/hierarchy2"/>
    <dgm:cxn modelId="{8B12B6DA-5B02-49E5-85FA-767190A268FC}" type="presOf" srcId="{6F0505BF-5DE5-4E7F-AF94-B879DD67ED6D}" destId="{E709C9D8-0A11-4421-AFF2-710D13351006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5DEF6321-20C4-4C08-A82A-DAB61D091A67}" type="presOf" srcId="{F56F27D1-1A03-40A4-8843-9E5ACAE434A1}" destId="{0D89BFB1-7E31-440C-98BB-3675356129F9}" srcOrd="1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D1C9EF37-CB09-4924-A293-A983568C3783}" type="presParOf" srcId="{E709C9D8-0A11-4421-AFF2-710D13351006}" destId="{72F82D62-171C-44C2-9AC8-13D3156EABAB}" srcOrd="0" destOrd="0" presId="urn:microsoft.com/office/officeart/2005/8/layout/hierarchy2"/>
    <dgm:cxn modelId="{1B5496FA-30D4-4CD0-9C23-F39E4A09DBA4}" type="presParOf" srcId="{72F82D62-171C-44C2-9AC8-13D3156EABAB}" destId="{2B8065BE-1A74-44EC-A8EA-E63AEFECB430}" srcOrd="0" destOrd="0" presId="urn:microsoft.com/office/officeart/2005/8/layout/hierarchy2"/>
    <dgm:cxn modelId="{DD9C0617-800A-42E6-B360-6A4E0BD32AB7}" type="presParOf" srcId="{72F82D62-171C-44C2-9AC8-13D3156EABAB}" destId="{FD70816C-D173-4EEB-91BE-F95715A34B9E}" srcOrd="1" destOrd="0" presId="urn:microsoft.com/office/officeart/2005/8/layout/hierarchy2"/>
    <dgm:cxn modelId="{2F111EC9-1EA3-4322-893A-9FBD2E83FA27}" type="presParOf" srcId="{FD70816C-D173-4EEB-91BE-F95715A34B9E}" destId="{6B033D71-E803-417B-9F80-A508355DCB7D}" srcOrd="0" destOrd="0" presId="urn:microsoft.com/office/officeart/2005/8/layout/hierarchy2"/>
    <dgm:cxn modelId="{56370D5D-B6D9-407F-BB61-D3D64B21DCAA}" type="presParOf" srcId="{6B033D71-E803-417B-9F80-A508355DCB7D}" destId="{1845442F-788B-4575-8092-69E6203961B9}" srcOrd="0" destOrd="0" presId="urn:microsoft.com/office/officeart/2005/8/layout/hierarchy2"/>
    <dgm:cxn modelId="{C1506EDB-AA4F-47A2-A9E8-FC25501F4B8C}" type="presParOf" srcId="{FD70816C-D173-4EEB-91BE-F95715A34B9E}" destId="{B334E5C1-5616-4B8F-B6E1-D5E0CB9E6040}" srcOrd="1" destOrd="0" presId="urn:microsoft.com/office/officeart/2005/8/layout/hierarchy2"/>
    <dgm:cxn modelId="{17243F22-E8B0-4D82-B501-0181AD32E3CC}" type="presParOf" srcId="{B334E5C1-5616-4B8F-B6E1-D5E0CB9E6040}" destId="{97418E19-E9DF-45EB-B06E-E85D2031FA38}" srcOrd="0" destOrd="0" presId="urn:microsoft.com/office/officeart/2005/8/layout/hierarchy2"/>
    <dgm:cxn modelId="{56DE13E0-F3F0-4734-9B35-9F7E275BE97C}" type="presParOf" srcId="{B334E5C1-5616-4B8F-B6E1-D5E0CB9E6040}" destId="{4D558FF1-18D8-470B-AA1F-AEBD1B5EE1B8}" srcOrd="1" destOrd="0" presId="urn:microsoft.com/office/officeart/2005/8/layout/hierarchy2"/>
    <dgm:cxn modelId="{64222258-FD40-40DC-9B79-F1DF061A0885}" type="presParOf" srcId="{FD70816C-D173-4EEB-91BE-F95715A34B9E}" destId="{F6C838D8-8993-4770-9FF1-247344413C3B}" srcOrd="2" destOrd="0" presId="urn:microsoft.com/office/officeart/2005/8/layout/hierarchy2"/>
    <dgm:cxn modelId="{FB836656-F377-41D5-9E7B-A9C496DB028F}" type="presParOf" srcId="{F6C838D8-8993-4770-9FF1-247344413C3B}" destId="{0D89BFB1-7E31-440C-98BB-3675356129F9}" srcOrd="0" destOrd="0" presId="urn:microsoft.com/office/officeart/2005/8/layout/hierarchy2"/>
    <dgm:cxn modelId="{56AB8082-EFC4-41A1-B849-424BB660752F}" type="presParOf" srcId="{FD70816C-D173-4EEB-91BE-F95715A34B9E}" destId="{A308F376-19A2-4E0F-A3FB-55D4728CB947}" srcOrd="3" destOrd="0" presId="urn:microsoft.com/office/officeart/2005/8/layout/hierarchy2"/>
    <dgm:cxn modelId="{D6ECB666-C4AC-48AC-AA8E-70DF8A696183}" type="presParOf" srcId="{A308F376-19A2-4E0F-A3FB-55D4728CB947}" destId="{4E1CB1AE-F194-4992-8CFF-D8B0323627A4}" srcOrd="0" destOrd="0" presId="urn:microsoft.com/office/officeart/2005/8/layout/hierarchy2"/>
    <dgm:cxn modelId="{38F9DA75-339A-4544-ACB4-0E06DAC84239}" type="presParOf" srcId="{A308F376-19A2-4E0F-A3FB-55D4728CB947}" destId="{AE4CB5EA-82B0-4BC3-BAAF-2384A8009A83}" srcOrd="1" destOrd="0" presId="urn:microsoft.com/office/officeart/2005/8/layout/hierarchy2"/>
    <dgm:cxn modelId="{3E6DE235-9ADE-4CF8-AFF0-FCA67DA9DD52}" type="presParOf" srcId="{FD70816C-D173-4EEB-91BE-F95715A34B9E}" destId="{1D2E7498-4DD6-4F48-819C-7AB1E3F2B2CF}" srcOrd="4" destOrd="0" presId="urn:microsoft.com/office/officeart/2005/8/layout/hierarchy2"/>
    <dgm:cxn modelId="{FF3B5995-D36A-42E2-A39E-B2D0CA660293}" type="presParOf" srcId="{1D2E7498-4DD6-4F48-819C-7AB1E3F2B2CF}" destId="{922DD8EA-781D-4B91-B42A-88E0CA6A1018}" srcOrd="0" destOrd="0" presId="urn:microsoft.com/office/officeart/2005/8/layout/hierarchy2"/>
    <dgm:cxn modelId="{2DD9A337-47C9-4D37-8F47-BC1F4AC054B8}" type="presParOf" srcId="{FD70816C-D173-4EEB-91BE-F95715A34B9E}" destId="{6BD2E82A-ED0B-4D91-96EC-5F83714005A5}" srcOrd="5" destOrd="0" presId="urn:microsoft.com/office/officeart/2005/8/layout/hierarchy2"/>
    <dgm:cxn modelId="{00CEC449-35D3-4376-81CD-391617142CC2}" type="presParOf" srcId="{6BD2E82A-ED0B-4D91-96EC-5F83714005A5}" destId="{D3AAC684-9C03-4B3B-BF1E-0E8556628AC8}" srcOrd="0" destOrd="0" presId="urn:microsoft.com/office/officeart/2005/8/layout/hierarchy2"/>
    <dgm:cxn modelId="{6C3294AD-00B5-496A-AD9C-B78F753469D4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dirty="0" smtClean="0"/>
            <a:t>3 možnosti umístění předmětu</a:t>
          </a:r>
          <a:endParaRPr lang="cs-CZ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418DE242-51BB-4470-BF61-52DA7456EEBB}" type="presOf" srcId="{A4267CB6-F299-4574-946E-F2ED54F9EA60}" destId="{1845442F-788B-4575-8092-69E6203961B9}" srcOrd="1" destOrd="0" presId="urn:microsoft.com/office/officeart/2005/8/layout/hierarchy2"/>
    <dgm:cxn modelId="{D278FC23-7C52-47E7-8301-28CF851CCBDB}" type="presOf" srcId="{43D2A6FD-245C-462C-8DAD-5FC30B814B2A}" destId="{97418E19-E9DF-45EB-B06E-E85D2031FA38}" srcOrd="0" destOrd="0" presId="urn:microsoft.com/office/officeart/2005/8/layout/hierarchy2"/>
    <dgm:cxn modelId="{D2635A3A-033E-4D8A-99DA-797FFBDDD152}" type="presOf" srcId="{6F0505BF-5DE5-4E7F-AF94-B879DD67ED6D}" destId="{E709C9D8-0A11-4421-AFF2-710D13351006}" srcOrd="0" destOrd="0" presId="urn:microsoft.com/office/officeart/2005/8/layout/hierarchy2"/>
    <dgm:cxn modelId="{69BFB872-E88B-4283-A60D-492FEB3142AD}" type="presOf" srcId="{27126FE8-7F0B-4BCC-8C06-5BB4BBA823BF}" destId="{4E1CB1AE-F194-4992-8CFF-D8B0323627A4}" srcOrd="0" destOrd="0" presId="urn:microsoft.com/office/officeart/2005/8/layout/hierarchy2"/>
    <dgm:cxn modelId="{1DF29C6A-89F7-4E2D-94C0-7A2995C72E60}" type="presOf" srcId="{F56F27D1-1A03-40A4-8843-9E5ACAE434A1}" destId="{0D89BFB1-7E31-440C-98BB-3675356129F9}" srcOrd="1" destOrd="0" presId="urn:microsoft.com/office/officeart/2005/8/layout/hierarchy2"/>
    <dgm:cxn modelId="{41143A61-A7F6-4515-8E58-D206C25D609B}" type="presOf" srcId="{A4267CB6-F299-4574-946E-F2ED54F9EA60}" destId="{6B033D71-E803-417B-9F80-A508355DCB7D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66950228-B981-4AF5-9A14-51DA28A90238}" type="presOf" srcId="{F56F27D1-1A03-40A4-8843-9E5ACAE434A1}" destId="{F6C838D8-8993-4770-9FF1-247344413C3B}" srcOrd="0" destOrd="0" presId="urn:microsoft.com/office/officeart/2005/8/layout/hierarchy2"/>
    <dgm:cxn modelId="{CE9FD206-7A76-4395-B3C3-4C7B17CEA47B}" type="presOf" srcId="{6BF8BAED-5993-4EF1-BDCC-928A520FB7B9}" destId="{D3AAC684-9C03-4B3B-BF1E-0E8556628AC8}" srcOrd="0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65EF80BD-E00F-428C-AE4F-980FCB8CB4AF}" type="presOf" srcId="{15FFE95F-A0D8-405A-8EA4-5C264AB99BBF}" destId="{2B8065BE-1A74-44EC-A8EA-E63AEFECB430}" srcOrd="0" destOrd="0" presId="urn:microsoft.com/office/officeart/2005/8/layout/hierarchy2"/>
    <dgm:cxn modelId="{7647E0C9-BD0B-44C8-8634-CC46F9087C81}" type="presOf" srcId="{D222A0A5-C9EF-4F42-96AE-C40C4DE59970}" destId="{1D2E7498-4DD6-4F48-819C-7AB1E3F2B2CF}" srcOrd="0" destOrd="0" presId="urn:microsoft.com/office/officeart/2005/8/layout/hierarchy2"/>
    <dgm:cxn modelId="{CE7D2592-2E51-4EDA-9843-EABE95B4A40A}" type="presOf" srcId="{D222A0A5-C9EF-4F42-96AE-C40C4DE59970}" destId="{922DD8EA-781D-4B91-B42A-88E0CA6A1018}" srcOrd="1" destOrd="0" presId="urn:microsoft.com/office/officeart/2005/8/layout/hierarchy2"/>
    <dgm:cxn modelId="{F4E68636-49F3-4F9B-BF61-713FC94750BC}" type="presParOf" srcId="{E709C9D8-0A11-4421-AFF2-710D13351006}" destId="{72F82D62-171C-44C2-9AC8-13D3156EABAB}" srcOrd="0" destOrd="0" presId="urn:microsoft.com/office/officeart/2005/8/layout/hierarchy2"/>
    <dgm:cxn modelId="{30D4B379-D9B2-426D-A17A-917F97D29F6B}" type="presParOf" srcId="{72F82D62-171C-44C2-9AC8-13D3156EABAB}" destId="{2B8065BE-1A74-44EC-A8EA-E63AEFECB430}" srcOrd="0" destOrd="0" presId="urn:microsoft.com/office/officeart/2005/8/layout/hierarchy2"/>
    <dgm:cxn modelId="{18EFB8EB-E2BA-4FCC-8077-B69E059A8281}" type="presParOf" srcId="{72F82D62-171C-44C2-9AC8-13D3156EABAB}" destId="{FD70816C-D173-4EEB-91BE-F95715A34B9E}" srcOrd="1" destOrd="0" presId="urn:microsoft.com/office/officeart/2005/8/layout/hierarchy2"/>
    <dgm:cxn modelId="{F79977ED-5F28-4095-A7D5-78EE5D28C327}" type="presParOf" srcId="{FD70816C-D173-4EEB-91BE-F95715A34B9E}" destId="{6B033D71-E803-417B-9F80-A508355DCB7D}" srcOrd="0" destOrd="0" presId="urn:microsoft.com/office/officeart/2005/8/layout/hierarchy2"/>
    <dgm:cxn modelId="{62DA41D2-1EFC-4FBB-9C8C-EADD3A55A14D}" type="presParOf" srcId="{6B033D71-E803-417B-9F80-A508355DCB7D}" destId="{1845442F-788B-4575-8092-69E6203961B9}" srcOrd="0" destOrd="0" presId="urn:microsoft.com/office/officeart/2005/8/layout/hierarchy2"/>
    <dgm:cxn modelId="{C4426730-28D4-40C0-9278-DF13835E6545}" type="presParOf" srcId="{FD70816C-D173-4EEB-91BE-F95715A34B9E}" destId="{B334E5C1-5616-4B8F-B6E1-D5E0CB9E6040}" srcOrd="1" destOrd="0" presId="urn:microsoft.com/office/officeart/2005/8/layout/hierarchy2"/>
    <dgm:cxn modelId="{E41DE4C9-0050-459C-A403-AEE6C2D7B5B2}" type="presParOf" srcId="{B334E5C1-5616-4B8F-B6E1-D5E0CB9E6040}" destId="{97418E19-E9DF-45EB-B06E-E85D2031FA38}" srcOrd="0" destOrd="0" presId="urn:microsoft.com/office/officeart/2005/8/layout/hierarchy2"/>
    <dgm:cxn modelId="{918B1438-D708-4924-B950-DA60E7189C93}" type="presParOf" srcId="{B334E5C1-5616-4B8F-B6E1-D5E0CB9E6040}" destId="{4D558FF1-18D8-470B-AA1F-AEBD1B5EE1B8}" srcOrd="1" destOrd="0" presId="urn:microsoft.com/office/officeart/2005/8/layout/hierarchy2"/>
    <dgm:cxn modelId="{4879E40E-4EB4-4DAE-882C-8935813A46A8}" type="presParOf" srcId="{FD70816C-D173-4EEB-91BE-F95715A34B9E}" destId="{F6C838D8-8993-4770-9FF1-247344413C3B}" srcOrd="2" destOrd="0" presId="urn:microsoft.com/office/officeart/2005/8/layout/hierarchy2"/>
    <dgm:cxn modelId="{1F8772BC-5864-4093-983F-ABC34D196006}" type="presParOf" srcId="{F6C838D8-8993-4770-9FF1-247344413C3B}" destId="{0D89BFB1-7E31-440C-98BB-3675356129F9}" srcOrd="0" destOrd="0" presId="urn:microsoft.com/office/officeart/2005/8/layout/hierarchy2"/>
    <dgm:cxn modelId="{BA3EAB54-5574-4B9E-822B-791520C1CA12}" type="presParOf" srcId="{FD70816C-D173-4EEB-91BE-F95715A34B9E}" destId="{A308F376-19A2-4E0F-A3FB-55D4728CB947}" srcOrd="3" destOrd="0" presId="urn:microsoft.com/office/officeart/2005/8/layout/hierarchy2"/>
    <dgm:cxn modelId="{DEAC1CD9-C822-4959-BC61-4E3272B4ABDA}" type="presParOf" srcId="{A308F376-19A2-4E0F-A3FB-55D4728CB947}" destId="{4E1CB1AE-F194-4992-8CFF-D8B0323627A4}" srcOrd="0" destOrd="0" presId="urn:microsoft.com/office/officeart/2005/8/layout/hierarchy2"/>
    <dgm:cxn modelId="{6A7C268D-E6A2-4798-8C7F-CAAA3E653859}" type="presParOf" srcId="{A308F376-19A2-4E0F-A3FB-55D4728CB947}" destId="{AE4CB5EA-82B0-4BC3-BAAF-2384A8009A83}" srcOrd="1" destOrd="0" presId="urn:microsoft.com/office/officeart/2005/8/layout/hierarchy2"/>
    <dgm:cxn modelId="{2C04BBA4-3E2B-4D39-95A9-4E4C0054384B}" type="presParOf" srcId="{FD70816C-D173-4EEB-91BE-F95715A34B9E}" destId="{1D2E7498-4DD6-4F48-819C-7AB1E3F2B2CF}" srcOrd="4" destOrd="0" presId="urn:microsoft.com/office/officeart/2005/8/layout/hierarchy2"/>
    <dgm:cxn modelId="{D98BBF1B-9A06-4473-8146-BEE5FA75F664}" type="presParOf" srcId="{1D2E7498-4DD6-4F48-819C-7AB1E3F2B2CF}" destId="{922DD8EA-781D-4B91-B42A-88E0CA6A1018}" srcOrd="0" destOrd="0" presId="urn:microsoft.com/office/officeart/2005/8/layout/hierarchy2"/>
    <dgm:cxn modelId="{4A4DEF27-68C8-4C86-88E0-22E3322D39DD}" type="presParOf" srcId="{FD70816C-D173-4EEB-91BE-F95715A34B9E}" destId="{6BD2E82A-ED0B-4D91-96EC-5F83714005A5}" srcOrd="5" destOrd="0" presId="urn:microsoft.com/office/officeart/2005/8/layout/hierarchy2"/>
    <dgm:cxn modelId="{8373087E-E6A2-4990-9D83-8B70046F770E}" type="presParOf" srcId="{6BD2E82A-ED0B-4D91-96EC-5F83714005A5}" destId="{D3AAC684-9C03-4B3B-BF1E-0E8556628AC8}" srcOrd="0" destOrd="0" presId="urn:microsoft.com/office/officeart/2005/8/layout/hierarchy2"/>
    <dgm:cxn modelId="{961CCC21-97D5-4445-A8E2-EF557F700A26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7A9084EE-0F2A-4CC8-ABE6-CE9962B15F23}" type="presOf" srcId="{A4267CB6-F299-4574-946E-F2ED54F9EA60}" destId="{1845442F-788B-4575-8092-69E6203961B9}" srcOrd="1" destOrd="0" presId="urn:microsoft.com/office/officeart/2005/8/layout/hierarchy2"/>
    <dgm:cxn modelId="{A10FAC1F-3B7B-4DFF-BB7B-D9F730681241}" type="presOf" srcId="{D222A0A5-C9EF-4F42-96AE-C40C4DE59970}" destId="{1D2E7498-4DD6-4F48-819C-7AB1E3F2B2CF}" srcOrd="0" destOrd="0" presId="urn:microsoft.com/office/officeart/2005/8/layout/hierarchy2"/>
    <dgm:cxn modelId="{8BD10D8A-DD2E-47E0-9B55-8550E3FB7B56}" type="presOf" srcId="{43D2A6FD-245C-462C-8DAD-5FC30B814B2A}" destId="{97418E19-E9DF-45EB-B06E-E85D2031FA38}" srcOrd="0" destOrd="0" presId="urn:microsoft.com/office/officeart/2005/8/layout/hierarchy2"/>
    <dgm:cxn modelId="{5245142C-2E25-4771-B54A-8B3B3B81A50C}" type="presOf" srcId="{27126FE8-7F0B-4BCC-8C06-5BB4BBA823BF}" destId="{4E1CB1AE-F194-4992-8CFF-D8B0323627A4}" srcOrd="0" destOrd="0" presId="urn:microsoft.com/office/officeart/2005/8/layout/hierarchy2"/>
    <dgm:cxn modelId="{429306B4-F813-4A3A-A0B2-83BA7EB9EF14}" type="presOf" srcId="{F56F27D1-1A03-40A4-8843-9E5ACAE434A1}" destId="{0D89BFB1-7E31-440C-98BB-3675356129F9}" srcOrd="1" destOrd="0" presId="urn:microsoft.com/office/officeart/2005/8/layout/hierarchy2"/>
    <dgm:cxn modelId="{6C12C4FC-3B33-4C68-A846-0B8BA2AAFDAC}" type="presOf" srcId="{A4267CB6-F299-4574-946E-F2ED54F9EA60}" destId="{6B033D71-E803-417B-9F80-A508355DCB7D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3AD180D8-F7E3-4464-ACC3-F0BF8517EC1B}" type="presOf" srcId="{F56F27D1-1A03-40A4-8843-9E5ACAE434A1}" destId="{F6C838D8-8993-4770-9FF1-247344413C3B}" srcOrd="0" destOrd="0" presId="urn:microsoft.com/office/officeart/2005/8/layout/hierarchy2"/>
    <dgm:cxn modelId="{B1169067-ABC8-4AD2-A847-97A07B1DB87E}" type="presOf" srcId="{6BF8BAED-5993-4EF1-BDCC-928A520FB7B9}" destId="{D3AAC684-9C03-4B3B-BF1E-0E8556628AC8}" srcOrd="0" destOrd="0" presId="urn:microsoft.com/office/officeart/2005/8/layout/hierarchy2"/>
    <dgm:cxn modelId="{719088F9-2EA0-4D53-A7CA-5E6C5BC14D17}" type="presOf" srcId="{D222A0A5-C9EF-4F42-96AE-C40C4DE59970}" destId="{922DD8EA-781D-4B91-B42A-88E0CA6A1018}" srcOrd="1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D27B928D-540B-4D6B-A103-422C8CE13738}" type="presOf" srcId="{6F0505BF-5DE5-4E7F-AF94-B879DD67ED6D}" destId="{E709C9D8-0A11-4421-AFF2-710D13351006}" srcOrd="0" destOrd="0" presId="urn:microsoft.com/office/officeart/2005/8/layout/hierarchy2"/>
    <dgm:cxn modelId="{FD2E7C3E-8506-461E-862C-180958DF4C88}" type="presOf" srcId="{15FFE95F-A0D8-405A-8EA4-5C264AB99BBF}" destId="{2B8065BE-1A74-44EC-A8EA-E63AEFECB430}" srcOrd="0" destOrd="0" presId="urn:microsoft.com/office/officeart/2005/8/layout/hierarchy2"/>
    <dgm:cxn modelId="{996EE081-13F2-4491-89E5-A4BE63D838E5}" type="presParOf" srcId="{E709C9D8-0A11-4421-AFF2-710D13351006}" destId="{72F82D62-171C-44C2-9AC8-13D3156EABAB}" srcOrd="0" destOrd="0" presId="urn:microsoft.com/office/officeart/2005/8/layout/hierarchy2"/>
    <dgm:cxn modelId="{F9260D98-89A7-4465-8F53-326FC9C44CBC}" type="presParOf" srcId="{72F82D62-171C-44C2-9AC8-13D3156EABAB}" destId="{2B8065BE-1A74-44EC-A8EA-E63AEFECB430}" srcOrd="0" destOrd="0" presId="urn:microsoft.com/office/officeart/2005/8/layout/hierarchy2"/>
    <dgm:cxn modelId="{6F1AFFE0-25DA-4E6E-8607-A56D6357745B}" type="presParOf" srcId="{72F82D62-171C-44C2-9AC8-13D3156EABAB}" destId="{FD70816C-D173-4EEB-91BE-F95715A34B9E}" srcOrd="1" destOrd="0" presId="urn:microsoft.com/office/officeart/2005/8/layout/hierarchy2"/>
    <dgm:cxn modelId="{3B377B77-8F00-4A0F-A193-B3B64681BCB2}" type="presParOf" srcId="{FD70816C-D173-4EEB-91BE-F95715A34B9E}" destId="{6B033D71-E803-417B-9F80-A508355DCB7D}" srcOrd="0" destOrd="0" presId="urn:microsoft.com/office/officeart/2005/8/layout/hierarchy2"/>
    <dgm:cxn modelId="{78BC1655-EC0D-4514-875B-7D7EAA17E514}" type="presParOf" srcId="{6B033D71-E803-417B-9F80-A508355DCB7D}" destId="{1845442F-788B-4575-8092-69E6203961B9}" srcOrd="0" destOrd="0" presId="urn:microsoft.com/office/officeart/2005/8/layout/hierarchy2"/>
    <dgm:cxn modelId="{E8B13CDE-E436-4AA2-A8E2-574BAB06CE23}" type="presParOf" srcId="{FD70816C-D173-4EEB-91BE-F95715A34B9E}" destId="{B334E5C1-5616-4B8F-B6E1-D5E0CB9E6040}" srcOrd="1" destOrd="0" presId="urn:microsoft.com/office/officeart/2005/8/layout/hierarchy2"/>
    <dgm:cxn modelId="{55A1AA3D-1EC1-4D6A-854E-A68514F99507}" type="presParOf" srcId="{B334E5C1-5616-4B8F-B6E1-D5E0CB9E6040}" destId="{97418E19-E9DF-45EB-B06E-E85D2031FA38}" srcOrd="0" destOrd="0" presId="urn:microsoft.com/office/officeart/2005/8/layout/hierarchy2"/>
    <dgm:cxn modelId="{0EC40658-865C-438A-977B-539DF8459CEB}" type="presParOf" srcId="{B334E5C1-5616-4B8F-B6E1-D5E0CB9E6040}" destId="{4D558FF1-18D8-470B-AA1F-AEBD1B5EE1B8}" srcOrd="1" destOrd="0" presId="urn:microsoft.com/office/officeart/2005/8/layout/hierarchy2"/>
    <dgm:cxn modelId="{E30FB0C7-F6E1-4ACF-9F67-A4EA1F805CE4}" type="presParOf" srcId="{FD70816C-D173-4EEB-91BE-F95715A34B9E}" destId="{F6C838D8-8993-4770-9FF1-247344413C3B}" srcOrd="2" destOrd="0" presId="urn:microsoft.com/office/officeart/2005/8/layout/hierarchy2"/>
    <dgm:cxn modelId="{29E55D41-42C6-420D-B37A-FE9DCDEE2DA7}" type="presParOf" srcId="{F6C838D8-8993-4770-9FF1-247344413C3B}" destId="{0D89BFB1-7E31-440C-98BB-3675356129F9}" srcOrd="0" destOrd="0" presId="urn:microsoft.com/office/officeart/2005/8/layout/hierarchy2"/>
    <dgm:cxn modelId="{DC7A885C-3736-4D9B-B631-E531F09D069B}" type="presParOf" srcId="{FD70816C-D173-4EEB-91BE-F95715A34B9E}" destId="{A308F376-19A2-4E0F-A3FB-55D4728CB947}" srcOrd="3" destOrd="0" presId="urn:microsoft.com/office/officeart/2005/8/layout/hierarchy2"/>
    <dgm:cxn modelId="{22601EBA-DD34-425F-87B2-E4EC96701DFA}" type="presParOf" srcId="{A308F376-19A2-4E0F-A3FB-55D4728CB947}" destId="{4E1CB1AE-F194-4992-8CFF-D8B0323627A4}" srcOrd="0" destOrd="0" presId="urn:microsoft.com/office/officeart/2005/8/layout/hierarchy2"/>
    <dgm:cxn modelId="{420F5ECC-E03F-47F6-9F80-A7DF065E3082}" type="presParOf" srcId="{A308F376-19A2-4E0F-A3FB-55D4728CB947}" destId="{AE4CB5EA-82B0-4BC3-BAAF-2384A8009A83}" srcOrd="1" destOrd="0" presId="urn:microsoft.com/office/officeart/2005/8/layout/hierarchy2"/>
    <dgm:cxn modelId="{CE869D76-1025-4110-9C9B-62EC00407817}" type="presParOf" srcId="{FD70816C-D173-4EEB-91BE-F95715A34B9E}" destId="{1D2E7498-4DD6-4F48-819C-7AB1E3F2B2CF}" srcOrd="4" destOrd="0" presId="urn:microsoft.com/office/officeart/2005/8/layout/hierarchy2"/>
    <dgm:cxn modelId="{B37D6C8F-31BE-40BD-8CAE-3A2FB53CF0D6}" type="presParOf" srcId="{1D2E7498-4DD6-4F48-819C-7AB1E3F2B2CF}" destId="{922DD8EA-781D-4B91-B42A-88E0CA6A1018}" srcOrd="0" destOrd="0" presId="urn:microsoft.com/office/officeart/2005/8/layout/hierarchy2"/>
    <dgm:cxn modelId="{0885024D-3C90-46EB-965D-7DF4CE234346}" type="presParOf" srcId="{FD70816C-D173-4EEB-91BE-F95715A34B9E}" destId="{6BD2E82A-ED0B-4D91-96EC-5F83714005A5}" srcOrd="5" destOrd="0" presId="urn:microsoft.com/office/officeart/2005/8/layout/hierarchy2"/>
    <dgm:cxn modelId="{683CFD7B-3012-4466-878A-CCB28B866ECE}" type="presParOf" srcId="{6BD2E82A-ED0B-4D91-96EC-5F83714005A5}" destId="{D3AAC684-9C03-4B3B-BF1E-0E8556628AC8}" srcOrd="0" destOrd="0" presId="urn:microsoft.com/office/officeart/2005/8/layout/hierarchy2"/>
    <dgm:cxn modelId="{08F2A03F-962B-4D2D-B553-75181D84C7B8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CD0F0EF7-2DE4-464E-9E93-C1708BFEB6E2}" type="presOf" srcId="{43D2A6FD-245C-462C-8DAD-5FC30B814B2A}" destId="{97418E19-E9DF-45EB-B06E-E85D2031FA38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C8AFF591-190D-44F5-B288-0FD1461ADDBE}" type="presOf" srcId="{27126FE8-7F0B-4BCC-8C06-5BB4BBA823BF}" destId="{4E1CB1AE-F194-4992-8CFF-D8B0323627A4}" srcOrd="0" destOrd="0" presId="urn:microsoft.com/office/officeart/2005/8/layout/hierarchy2"/>
    <dgm:cxn modelId="{66B782AB-0B78-4A4D-9411-B75CD83561F9}" type="presOf" srcId="{F56F27D1-1A03-40A4-8843-9E5ACAE434A1}" destId="{F6C838D8-8993-4770-9FF1-247344413C3B}" srcOrd="0" destOrd="0" presId="urn:microsoft.com/office/officeart/2005/8/layout/hierarchy2"/>
    <dgm:cxn modelId="{602B7F92-C056-4CC3-A22B-8975ADBC324E}" type="presOf" srcId="{F56F27D1-1A03-40A4-8843-9E5ACAE434A1}" destId="{0D89BFB1-7E31-440C-98BB-3675356129F9}" srcOrd="1" destOrd="0" presId="urn:microsoft.com/office/officeart/2005/8/layout/hierarchy2"/>
    <dgm:cxn modelId="{8E1D653A-BCB0-4BB5-B689-EA8E8FEE25C6}" type="presOf" srcId="{6BF8BAED-5993-4EF1-BDCC-928A520FB7B9}" destId="{D3AAC684-9C03-4B3B-BF1E-0E8556628AC8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08A6A039-073D-4E27-99C5-C138C3C4AAFA}" type="presOf" srcId="{A4267CB6-F299-4574-946E-F2ED54F9EA60}" destId="{1845442F-788B-4575-8092-69E6203961B9}" srcOrd="1" destOrd="0" presId="urn:microsoft.com/office/officeart/2005/8/layout/hierarchy2"/>
    <dgm:cxn modelId="{4127ED06-1C71-44AE-9035-EA43E53719FE}" type="presOf" srcId="{15FFE95F-A0D8-405A-8EA4-5C264AB99BBF}" destId="{2B8065BE-1A74-44EC-A8EA-E63AEFECB430}" srcOrd="0" destOrd="0" presId="urn:microsoft.com/office/officeart/2005/8/layout/hierarchy2"/>
    <dgm:cxn modelId="{89903E42-E515-42CE-ACD4-2602A7C4CDB6}" type="presOf" srcId="{D222A0A5-C9EF-4F42-96AE-C40C4DE59970}" destId="{922DD8EA-781D-4B91-B42A-88E0CA6A1018}" srcOrd="1" destOrd="0" presId="urn:microsoft.com/office/officeart/2005/8/layout/hierarchy2"/>
    <dgm:cxn modelId="{598FDC27-B669-4B4F-A415-1B39D8C3E727}" type="presOf" srcId="{6F0505BF-5DE5-4E7F-AF94-B879DD67ED6D}" destId="{E709C9D8-0A11-4421-AFF2-710D13351006}" srcOrd="0" destOrd="0" presId="urn:microsoft.com/office/officeart/2005/8/layout/hierarchy2"/>
    <dgm:cxn modelId="{8914D540-B964-4244-8F6F-A1932472726D}" type="presOf" srcId="{D222A0A5-C9EF-4F42-96AE-C40C4DE59970}" destId="{1D2E7498-4DD6-4F48-819C-7AB1E3F2B2CF}" srcOrd="0" destOrd="0" presId="urn:microsoft.com/office/officeart/2005/8/layout/hierarchy2"/>
    <dgm:cxn modelId="{7429A405-914D-459A-B3EC-8BCB40475F2A}" type="presOf" srcId="{A4267CB6-F299-4574-946E-F2ED54F9EA60}" destId="{6B033D71-E803-417B-9F80-A508355DCB7D}" srcOrd="0" destOrd="0" presId="urn:microsoft.com/office/officeart/2005/8/layout/hierarchy2"/>
    <dgm:cxn modelId="{8746C099-EA1A-4492-8E18-215CB1C1E570}" type="presParOf" srcId="{E709C9D8-0A11-4421-AFF2-710D13351006}" destId="{72F82D62-171C-44C2-9AC8-13D3156EABAB}" srcOrd="0" destOrd="0" presId="urn:microsoft.com/office/officeart/2005/8/layout/hierarchy2"/>
    <dgm:cxn modelId="{AF1A3F41-B461-47D2-BB52-0D8E7EEB2110}" type="presParOf" srcId="{72F82D62-171C-44C2-9AC8-13D3156EABAB}" destId="{2B8065BE-1A74-44EC-A8EA-E63AEFECB430}" srcOrd="0" destOrd="0" presId="urn:microsoft.com/office/officeart/2005/8/layout/hierarchy2"/>
    <dgm:cxn modelId="{7BBCB89A-EDBC-4A93-B057-54604ABB876E}" type="presParOf" srcId="{72F82D62-171C-44C2-9AC8-13D3156EABAB}" destId="{FD70816C-D173-4EEB-91BE-F95715A34B9E}" srcOrd="1" destOrd="0" presId="urn:microsoft.com/office/officeart/2005/8/layout/hierarchy2"/>
    <dgm:cxn modelId="{08C93CCE-BF1E-41AA-AC23-D4F61F0E172B}" type="presParOf" srcId="{FD70816C-D173-4EEB-91BE-F95715A34B9E}" destId="{6B033D71-E803-417B-9F80-A508355DCB7D}" srcOrd="0" destOrd="0" presId="urn:microsoft.com/office/officeart/2005/8/layout/hierarchy2"/>
    <dgm:cxn modelId="{6DEDD3B0-84F9-4A50-9C5B-DE21C9409041}" type="presParOf" srcId="{6B033D71-E803-417B-9F80-A508355DCB7D}" destId="{1845442F-788B-4575-8092-69E6203961B9}" srcOrd="0" destOrd="0" presId="urn:microsoft.com/office/officeart/2005/8/layout/hierarchy2"/>
    <dgm:cxn modelId="{4EBF320C-4034-4C92-AB73-1A6BE50E0BB1}" type="presParOf" srcId="{FD70816C-D173-4EEB-91BE-F95715A34B9E}" destId="{B334E5C1-5616-4B8F-B6E1-D5E0CB9E6040}" srcOrd="1" destOrd="0" presId="urn:microsoft.com/office/officeart/2005/8/layout/hierarchy2"/>
    <dgm:cxn modelId="{F0E9177B-FCBC-453D-A911-403BABA8A1F4}" type="presParOf" srcId="{B334E5C1-5616-4B8F-B6E1-D5E0CB9E6040}" destId="{97418E19-E9DF-45EB-B06E-E85D2031FA38}" srcOrd="0" destOrd="0" presId="urn:microsoft.com/office/officeart/2005/8/layout/hierarchy2"/>
    <dgm:cxn modelId="{936E86A7-AE23-48D9-AD49-BC0E4E301E00}" type="presParOf" srcId="{B334E5C1-5616-4B8F-B6E1-D5E0CB9E6040}" destId="{4D558FF1-18D8-470B-AA1F-AEBD1B5EE1B8}" srcOrd="1" destOrd="0" presId="urn:microsoft.com/office/officeart/2005/8/layout/hierarchy2"/>
    <dgm:cxn modelId="{75DFA940-716C-4A2B-BF2E-2C4FE38B6FEF}" type="presParOf" srcId="{FD70816C-D173-4EEB-91BE-F95715A34B9E}" destId="{F6C838D8-8993-4770-9FF1-247344413C3B}" srcOrd="2" destOrd="0" presId="urn:microsoft.com/office/officeart/2005/8/layout/hierarchy2"/>
    <dgm:cxn modelId="{ABAC593F-82B9-496E-ABDC-4A3FC94B1218}" type="presParOf" srcId="{F6C838D8-8993-4770-9FF1-247344413C3B}" destId="{0D89BFB1-7E31-440C-98BB-3675356129F9}" srcOrd="0" destOrd="0" presId="urn:microsoft.com/office/officeart/2005/8/layout/hierarchy2"/>
    <dgm:cxn modelId="{81578F0F-6582-4CAF-BAD3-90AB1C4FDBCB}" type="presParOf" srcId="{FD70816C-D173-4EEB-91BE-F95715A34B9E}" destId="{A308F376-19A2-4E0F-A3FB-55D4728CB947}" srcOrd="3" destOrd="0" presId="urn:microsoft.com/office/officeart/2005/8/layout/hierarchy2"/>
    <dgm:cxn modelId="{827C0D0A-4954-430C-B826-8E050FBB5B7D}" type="presParOf" srcId="{A308F376-19A2-4E0F-A3FB-55D4728CB947}" destId="{4E1CB1AE-F194-4992-8CFF-D8B0323627A4}" srcOrd="0" destOrd="0" presId="urn:microsoft.com/office/officeart/2005/8/layout/hierarchy2"/>
    <dgm:cxn modelId="{46A764BC-3E56-4246-9883-90DDFA1948A2}" type="presParOf" srcId="{A308F376-19A2-4E0F-A3FB-55D4728CB947}" destId="{AE4CB5EA-82B0-4BC3-BAAF-2384A8009A83}" srcOrd="1" destOrd="0" presId="urn:microsoft.com/office/officeart/2005/8/layout/hierarchy2"/>
    <dgm:cxn modelId="{56491AFF-3CEC-4A54-8D47-17DCC42D95FE}" type="presParOf" srcId="{FD70816C-D173-4EEB-91BE-F95715A34B9E}" destId="{1D2E7498-4DD6-4F48-819C-7AB1E3F2B2CF}" srcOrd="4" destOrd="0" presId="urn:microsoft.com/office/officeart/2005/8/layout/hierarchy2"/>
    <dgm:cxn modelId="{763A803A-7E81-4631-9F0B-4E71C9BDEDB8}" type="presParOf" srcId="{1D2E7498-4DD6-4F48-819C-7AB1E3F2B2CF}" destId="{922DD8EA-781D-4B91-B42A-88E0CA6A1018}" srcOrd="0" destOrd="0" presId="urn:microsoft.com/office/officeart/2005/8/layout/hierarchy2"/>
    <dgm:cxn modelId="{B2B8F1F6-43AA-43BA-8ACC-CA9EDAF19E54}" type="presParOf" srcId="{FD70816C-D173-4EEB-91BE-F95715A34B9E}" destId="{6BD2E82A-ED0B-4D91-96EC-5F83714005A5}" srcOrd="5" destOrd="0" presId="urn:microsoft.com/office/officeart/2005/8/layout/hierarchy2"/>
    <dgm:cxn modelId="{0A8B2088-73F1-43FB-924C-80E6B8267653}" type="presParOf" srcId="{6BD2E82A-ED0B-4D91-96EC-5F83714005A5}" destId="{D3AAC684-9C03-4B3B-BF1E-0E8556628AC8}" srcOrd="0" destOrd="0" presId="urn:microsoft.com/office/officeart/2005/8/layout/hierarchy2"/>
    <dgm:cxn modelId="{953F1DB0-AD9D-47B7-92F0-0C5A7C5F9084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dirty="0" smtClean="0"/>
            <a:t>3 možnosti umístění předmětu</a:t>
          </a:r>
          <a:endParaRPr lang="cs-CZ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73E24672-7DF1-42D2-B4B5-9B28D197E02A}" type="presOf" srcId="{6BF8BAED-5993-4EF1-BDCC-928A520FB7B9}" destId="{D3AAC684-9C03-4B3B-BF1E-0E8556628AC8}" srcOrd="0" destOrd="0" presId="urn:microsoft.com/office/officeart/2005/8/layout/hierarchy2"/>
    <dgm:cxn modelId="{F9B394F1-CDDD-4FFC-9C0F-88773717D28D}" type="presOf" srcId="{27126FE8-7F0B-4BCC-8C06-5BB4BBA823BF}" destId="{4E1CB1AE-F194-4992-8CFF-D8B0323627A4}" srcOrd="0" destOrd="0" presId="urn:microsoft.com/office/officeart/2005/8/layout/hierarchy2"/>
    <dgm:cxn modelId="{CD2BC86C-77D7-488E-868D-F41E65F018B3}" type="presOf" srcId="{43D2A6FD-245C-462C-8DAD-5FC30B814B2A}" destId="{97418E19-E9DF-45EB-B06E-E85D2031FA38}" srcOrd="0" destOrd="0" presId="urn:microsoft.com/office/officeart/2005/8/layout/hierarchy2"/>
    <dgm:cxn modelId="{675DBE69-F00A-45DD-97A3-ED7899D37EE8}" type="presOf" srcId="{D222A0A5-C9EF-4F42-96AE-C40C4DE59970}" destId="{922DD8EA-781D-4B91-B42A-88E0CA6A1018}" srcOrd="1" destOrd="0" presId="urn:microsoft.com/office/officeart/2005/8/layout/hierarchy2"/>
    <dgm:cxn modelId="{99414BAC-E5D4-45FB-8776-2A3615B7B27D}" type="presOf" srcId="{6F0505BF-5DE5-4E7F-AF94-B879DD67ED6D}" destId="{E709C9D8-0A11-4421-AFF2-710D13351006}" srcOrd="0" destOrd="0" presId="urn:microsoft.com/office/officeart/2005/8/layout/hierarchy2"/>
    <dgm:cxn modelId="{2307DD68-BF60-457E-B2B8-418C90B35A55}" type="presOf" srcId="{D222A0A5-C9EF-4F42-96AE-C40C4DE59970}" destId="{1D2E7498-4DD6-4F48-819C-7AB1E3F2B2CF}" srcOrd="0" destOrd="0" presId="urn:microsoft.com/office/officeart/2005/8/layout/hierarchy2"/>
    <dgm:cxn modelId="{20B8160B-56F2-4883-A282-E549D0ADAF72}" type="presOf" srcId="{15FFE95F-A0D8-405A-8EA4-5C264AB99BBF}" destId="{2B8065BE-1A74-44EC-A8EA-E63AEFECB430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578490DF-FD1D-491D-B9A7-9EE6C8953803}" type="presOf" srcId="{A4267CB6-F299-4574-946E-F2ED54F9EA60}" destId="{1845442F-788B-4575-8092-69E6203961B9}" srcOrd="1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37A52D71-9285-4437-A98F-1FF684A653A8}" type="presOf" srcId="{F56F27D1-1A03-40A4-8843-9E5ACAE434A1}" destId="{0D89BFB1-7E31-440C-98BB-3675356129F9}" srcOrd="1" destOrd="0" presId="urn:microsoft.com/office/officeart/2005/8/layout/hierarchy2"/>
    <dgm:cxn modelId="{D761B6B1-5241-4E4A-B3EB-09741C51C32F}" type="presOf" srcId="{F56F27D1-1A03-40A4-8843-9E5ACAE434A1}" destId="{F6C838D8-8993-4770-9FF1-247344413C3B}" srcOrd="0" destOrd="0" presId="urn:microsoft.com/office/officeart/2005/8/layout/hierarchy2"/>
    <dgm:cxn modelId="{14871FE4-4446-4735-864D-42698B475170}" type="presOf" srcId="{A4267CB6-F299-4574-946E-F2ED54F9EA60}" destId="{6B033D71-E803-417B-9F80-A508355DCB7D}" srcOrd="0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18B053A1-0451-488D-9BF6-49BF6A470DBF}" type="presParOf" srcId="{E709C9D8-0A11-4421-AFF2-710D13351006}" destId="{72F82D62-171C-44C2-9AC8-13D3156EABAB}" srcOrd="0" destOrd="0" presId="urn:microsoft.com/office/officeart/2005/8/layout/hierarchy2"/>
    <dgm:cxn modelId="{6A1F2604-F142-459D-AB26-0BB190662AB1}" type="presParOf" srcId="{72F82D62-171C-44C2-9AC8-13D3156EABAB}" destId="{2B8065BE-1A74-44EC-A8EA-E63AEFECB430}" srcOrd="0" destOrd="0" presId="urn:microsoft.com/office/officeart/2005/8/layout/hierarchy2"/>
    <dgm:cxn modelId="{AEBC7880-9382-4DF5-8E91-C0F9E99DA1AD}" type="presParOf" srcId="{72F82D62-171C-44C2-9AC8-13D3156EABAB}" destId="{FD70816C-D173-4EEB-91BE-F95715A34B9E}" srcOrd="1" destOrd="0" presId="urn:microsoft.com/office/officeart/2005/8/layout/hierarchy2"/>
    <dgm:cxn modelId="{C7725FAE-5072-4F02-84A5-3502FF5AA4BF}" type="presParOf" srcId="{FD70816C-D173-4EEB-91BE-F95715A34B9E}" destId="{6B033D71-E803-417B-9F80-A508355DCB7D}" srcOrd="0" destOrd="0" presId="urn:microsoft.com/office/officeart/2005/8/layout/hierarchy2"/>
    <dgm:cxn modelId="{F068A8D1-EFBA-40A6-B062-F87DDD465ECE}" type="presParOf" srcId="{6B033D71-E803-417B-9F80-A508355DCB7D}" destId="{1845442F-788B-4575-8092-69E6203961B9}" srcOrd="0" destOrd="0" presId="urn:microsoft.com/office/officeart/2005/8/layout/hierarchy2"/>
    <dgm:cxn modelId="{DFBA37D1-C5E6-46CD-87E5-4F69D9F3D570}" type="presParOf" srcId="{FD70816C-D173-4EEB-91BE-F95715A34B9E}" destId="{B334E5C1-5616-4B8F-B6E1-D5E0CB9E6040}" srcOrd="1" destOrd="0" presId="urn:microsoft.com/office/officeart/2005/8/layout/hierarchy2"/>
    <dgm:cxn modelId="{46A3DB99-1BAC-4E33-9863-34C3D74738F7}" type="presParOf" srcId="{B334E5C1-5616-4B8F-B6E1-D5E0CB9E6040}" destId="{97418E19-E9DF-45EB-B06E-E85D2031FA38}" srcOrd="0" destOrd="0" presId="urn:microsoft.com/office/officeart/2005/8/layout/hierarchy2"/>
    <dgm:cxn modelId="{2BADA9EC-A6A1-4EBA-BCD3-4AF13F4AF0D0}" type="presParOf" srcId="{B334E5C1-5616-4B8F-B6E1-D5E0CB9E6040}" destId="{4D558FF1-18D8-470B-AA1F-AEBD1B5EE1B8}" srcOrd="1" destOrd="0" presId="urn:microsoft.com/office/officeart/2005/8/layout/hierarchy2"/>
    <dgm:cxn modelId="{AED45129-193D-47BB-BC8D-61FEEA39E501}" type="presParOf" srcId="{FD70816C-D173-4EEB-91BE-F95715A34B9E}" destId="{F6C838D8-8993-4770-9FF1-247344413C3B}" srcOrd="2" destOrd="0" presId="urn:microsoft.com/office/officeart/2005/8/layout/hierarchy2"/>
    <dgm:cxn modelId="{4751A849-81FA-44A4-A75B-4D042F052551}" type="presParOf" srcId="{F6C838D8-8993-4770-9FF1-247344413C3B}" destId="{0D89BFB1-7E31-440C-98BB-3675356129F9}" srcOrd="0" destOrd="0" presId="urn:microsoft.com/office/officeart/2005/8/layout/hierarchy2"/>
    <dgm:cxn modelId="{D77FF322-E154-4C8F-851D-6B84049C0151}" type="presParOf" srcId="{FD70816C-D173-4EEB-91BE-F95715A34B9E}" destId="{A308F376-19A2-4E0F-A3FB-55D4728CB947}" srcOrd="3" destOrd="0" presId="urn:microsoft.com/office/officeart/2005/8/layout/hierarchy2"/>
    <dgm:cxn modelId="{88987E10-E826-4E47-8C48-AAB912ACD441}" type="presParOf" srcId="{A308F376-19A2-4E0F-A3FB-55D4728CB947}" destId="{4E1CB1AE-F194-4992-8CFF-D8B0323627A4}" srcOrd="0" destOrd="0" presId="urn:microsoft.com/office/officeart/2005/8/layout/hierarchy2"/>
    <dgm:cxn modelId="{565F6166-056A-4644-8179-EE52596FFFF5}" type="presParOf" srcId="{A308F376-19A2-4E0F-A3FB-55D4728CB947}" destId="{AE4CB5EA-82B0-4BC3-BAAF-2384A8009A83}" srcOrd="1" destOrd="0" presId="urn:microsoft.com/office/officeart/2005/8/layout/hierarchy2"/>
    <dgm:cxn modelId="{BFFEB1D9-FC31-4710-AB70-6E4E7F7E4ECA}" type="presParOf" srcId="{FD70816C-D173-4EEB-91BE-F95715A34B9E}" destId="{1D2E7498-4DD6-4F48-819C-7AB1E3F2B2CF}" srcOrd="4" destOrd="0" presId="urn:microsoft.com/office/officeart/2005/8/layout/hierarchy2"/>
    <dgm:cxn modelId="{F4F7CAFD-D510-47BD-866D-97633B874607}" type="presParOf" srcId="{1D2E7498-4DD6-4F48-819C-7AB1E3F2B2CF}" destId="{922DD8EA-781D-4B91-B42A-88E0CA6A1018}" srcOrd="0" destOrd="0" presId="urn:microsoft.com/office/officeart/2005/8/layout/hierarchy2"/>
    <dgm:cxn modelId="{240649A4-EBAB-4A6A-9F83-38F70B781CCC}" type="presParOf" srcId="{FD70816C-D173-4EEB-91BE-F95715A34B9E}" destId="{6BD2E82A-ED0B-4D91-96EC-5F83714005A5}" srcOrd="5" destOrd="0" presId="urn:microsoft.com/office/officeart/2005/8/layout/hierarchy2"/>
    <dgm:cxn modelId="{44480073-D3ED-4947-9216-44FE5CA7127E}" type="presParOf" srcId="{6BD2E82A-ED0B-4D91-96EC-5F83714005A5}" destId="{D3AAC684-9C03-4B3B-BF1E-0E8556628AC8}" srcOrd="0" destOrd="0" presId="urn:microsoft.com/office/officeart/2005/8/layout/hierarchy2"/>
    <dgm:cxn modelId="{3988C2A4-6EA8-4CC6-84DF-D9C6346996C6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4897D96B-A4F5-4895-9D6F-F62F08E548B7}" type="presOf" srcId="{D222A0A5-C9EF-4F42-96AE-C40C4DE59970}" destId="{1D2E7498-4DD6-4F48-819C-7AB1E3F2B2CF}" srcOrd="0" destOrd="0" presId="urn:microsoft.com/office/officeart/2005/8/layout/hierarchy2"/>
    <dgm:cxn modelId="{C3A9BB11-3E6C-489A-A41E-1EC13E56EF5A}" type="presOf" srcId="{6BF8BAED-5993-4EF1-BDCC-928A520FB7B9}" destId="{D3AAC684-9C03-4B3B-BF1E-0E8556628AC8}" srcOrd="0" destOrd="0" presId="urn:microsoft.com/office/officeart/2005/8/layout/hierarchy2"/>
    <dgm:cxn modelId="{177C4531-0A61-4916-B8E3-5298F82481BB}" type="presOf" srcId="{A4267CB6-F299-4574-946E-F2ED54F9EA60}" destId="{1845442F-788B-4575-8092-69E6203961B9}" srcOrd="1" destOrd="0" presId="urn:microsoft.com/office/officeart/2005/8/layout/hierarchy2"/>
    <dgm:cxn modelId="{5D97D13E-2DD1-4904-9D43-CC8969E7F885}" type="presOf" srcId="{A4267CB6-F299-4574-946E-F2ED54F9EA60}" destId="{6B033D71-E803-417B-9F80-A508355DCB7D}" srcOrd="0" destOrd="0" presId="urn:microsoft.com/office/officeart/2005/8/layout/hierarchy2"/>
    <dgm:cxn modelId="{FF540106-6D0D-44A4-AA2C-1189E7874CAB}" type="presOf" srcId="{27126FE8-7F0B-4BCC-8C06-5BB4BBA823BF}" destId="{4E1CB1AE-F194-4992-8CFF-D8B0323627A4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F9453174-820C-4C47-9AF3-458F272E080D}" type="presOf" srcId="{D222A0A5-C9EF-4F42-96AE-C40C4DE59970}" destId="{922DD8EA-781D-4B91-B42A-88E0CA6A1018}" srcOrd="1" destOrd="0" presId="urn:microsoft.com/office/officeart/2005/8/layout/hierarchy2"/>
    <dgm:cxn modelId="{60B4EE49-0592-473C-B661-52FCA4DC04CB}" type="presOf" srcId="{6F0505BF-5DE5-4E7F-AF94-B879DD67ED6D}" destId="{E709C9D8-0A11-4421-AFF2-710D13351006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E12F4813-937C-4D65-BD49-B3867AFCEC71}" type="presOf" srcId="{43D2A6FD-245C-462C-8DAD-5FC30B814B2A}" destId="{97418E19-E9DF-45EB-B06E-E85D2031FA38}" srcOrd="0" destOrd="0" presId="urn:microsoft.com/office/officeart/2005/8/layout/hierarchy2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1DBF006B-6427-4DE9-8CC4-BE8EC52A1DE0}" type="presOf" srcId="{F56F27D1-1A03-40A4-8843-9E5ACAE434A1}" destId="{0D89BFB1-7E31-440C-98BB-3675356129F9}" srcOrd="1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A788AAE2-D4AB-47C8-A822-5F9E55D5CE85}" type="presOf" srcId="{15FFE95F-A0D8-405A-8EA4-5C264AB99BBF}" destId="{2B8065BE-1A74-44EC-A8EA-E63AEFECB430}" srcOrd="0" destOrd="0" presId="urn:microsoft.com/office/officeart/2005/8/layout/hierarchy2"/>
    <dgm:cxn modelId="{4A1A4B78-5EC9-4129-894C-D0D85072467B}" type="presOf" srcId="{F56F27D1-1A03-40A4-8843-9E5ACAE434A1}" destId="{F6C838D8-8993-4770-9FF1-247344413C3B}" srcOrd="0" destOrd="0" presId="urn:microsoft.com/office/officeart/2005/8/layout/hierarchy2"/>
    <dgm:cxn modelId="{2C4AD197-F0D7-4B1C-ABE4-8914974E6D99}" type="presParOf" srcId="{E709C9D8-0A11-4421-AFF2-710D13351006}" destId="{72F82D62-171C-44C2-9AC8-13D3156EABAB}" srcOrd="0" destOrd="0" presId="urn:microsoft.com/office/officeart/2005/8/layout/hierarchy2"/>
    <dgm:cxn modelId="{1A0438EA-4554-4371-9B07-8EAD7FA6E42A}" type="presParOf" srcId="{72F82D62-171C-44C2-9AC8-13D3156EABAB}" destId="{2B8065BE-1A74-44EC-A8EA-E63AEFECB430}" srcOrd="0" destOrd="0" presId="urn:microsoft.com/office/officeart/2005/8/layout/hierarchy2"/>
    <dgm:cxn modelId="{D3E75A70-BE7B-4E0D-9D3A-185E7BFD9684}" type="presParOf" srcId="{72F82D62-171C-44C2-9AC8-13D3156EABAB}" destId="{FD70816C-D173-4EEB-91BE-F95715A34B9E}" srcOrd="1" destOrd="0" presId="urn:microsoft.com/office/officeart/2005/8/layout/hierarchy2"/>
    <dgm:cxn modelId="{10EBEEAA-E291-4A02-BD29-412E00FA956B}" type="presParOf" srcId="{FD70816C-D173-4EEB-91BE-F95715A34B9E}" destId="{6B033D71-E803-417B-9F80-A508355DCB7D}" srcOrd="0" destOrd="0" presId="urn:microsoft.com/office/officeart/2005/8/layout/hierarchy2"/>
    <dgm:cxn modelId="{B044270B-2764-4862-82DE-93DC9D43D64E}" type="presParOf" srcId="{6B033D71-E803-417B-9F80-A508355DCB7D}" destId="{1845442F-788B-4575-8092-69E6203961B9}" srcOrd="0" destOrd="0" presId="urn:microsoft.com/office/officeart/2005/8/layout/hierarchy2"/>
    <dgm:cxn modelId="{5A07BEF0-5733-4B64-889C-471D21B4B19C}" type="presParOf" srcId="{FD70816C-D173-4EEB-91BE-F95715A34B9E}" destId="{B334E5C1-5616-4B8F-B6E1-D5E0CB9E6040}" srcOrd="1" destOrd="0" presId="urn:microsoft.com/office/officeart/2005/8/layout/hierarchy2"/>
    <dgm:cxn modelId="{812FFC2B-2EB4-4E3F-8C0D-C731428A02AB}" type="presParOf" srcId="{B334E5C1-5616-4B8F-B6E1-D5E0CB9E6040}" destId="{97418E19-E9DF-45EB-B06E-E85D2031FA38}" srcOrd="0" destOrd="0" presId="urn:microsoft.com/office/officeart/2005/8/layout/hierarchy2"/>
    <dgm:cxn modelId="{2787BB5C-8C13-49CA-A67C-DA32F9744A5E}" type="presParOf" srcId="{B334E5C1-5616-4B8F-B6E1-D5E0CB9E6040}" destId="{4D558FF1-18D8-470B-AA1F-AEBD1B5EE1B8}" srcOrd="1" destOrd="0" presId="urn:microsoft.com/office/officeart/2005/8/layout/hierarchy2"/>
    <dgm:cxn modelId="{D6D579C6-C645-4824-A5B8-B51B8875956E}" type="presParOf" srcId="{FD70816C-D173-4EEB-91BE-F95715A34B9E}" destId="{F6C838D8-8993-4770-9FF1-247344413C3B}" srcOrd="2" destOrd="0" presId="urn:microsoft.com/office/officeart/2005/8/layout/hierarchy2"/>
    <dgm:cxn modelId="{6D6D0350-6544-4BB1-A41B-E135ECA87F03}" type="presParOf" srcId="{F6C838D8-8993-4770-9FF1-247344413C3B}" destId="{0D89BFB1-7E31-440C-98BB-3675356129F9}" srcOrd="0" destOrd="0" presId="urn:microsoft.com/office/officeart/2005/8/layout/hierarchy2"/>
    <dgm:cxn modelId="{EF14AFD3-8DF4-4FF4-8715-34AB3750E381}" type="presParOf" srcId="{FD70816C-D173-4EEB-91BE-F95715A34B9E}" destId="{A308F376-19A2-4E0F-A3FB-55D4728CB947}" srcOrd="3" destOrd="0" presId="urn:microsoft.com/office/officeart/2005/8/layout/hierarchy2"/>
    <dgm:cxn modelId="{0801027D-218C-4BBB-A794-FDF9D1F898E3}" type="presParOf" srcId="{A308F376-19A2-4E0F-A3FB-55D4728CB947}" destId="{4E1CB1AE-F194-4992-8CFF-D8B0323627A4}" srcOrd="0" destOrd="0" presId="urn:microsoft.com/office/officeart/2005/8/layout/hierarchy2"/>
    <dgm:cxn modelId="{DC3E20DB-C6FB-42F7-969A-46C9847E1E12}" type="presParOf" srcId="{A308F376-19A2-4E0F-A3FB-55D4728CB947}" destId="{AE4CB5EA-82B0-4BC3-BAAF-2384A8009A83}" srcOrd="1" destOrd="0" presId="urn:microsoft.com/office/officeart/2005/8/layout/hierarchy2"/>
    <dgm:cxn modelId="{611E8882-8355-4325-8B5D-4301042C6B70}" type="presParOf" srcId="{FD70816C-D173-4EEB-91BE-F95715A34B9E}" destId="{1D2E7498-4DD6-4F48-819C-7AB1E3F2B2CF}" srcOrd="4" destOrd="0" presId="urn:microsoft.com/office/officeart/2005/8/layout/hierarchy2"/>
    <dgm:cxn modelId="{C7E645B3-4B60-424F-9AE3-D9BEA536BC7E}" type="presParOf" srcId="{1D2E7498-4DD6-4F48-819C-7AB1E3F2B2CF}" destId="{922DD8EA-781D-4B91-B42A-88E0CA6A1018}" srcOrd="0" destOrd="0" presId="urn:microsoft.com/office/officeart/2005/8/layout/hierarchy2"/>
    <dgm:cxn modelId="{4DF41505-C1E5-4154-8094-CD60A6EADF36}" type="presParOf" srcId="{FD70816C-D173-4EEB-91BE-F95715A34B9E}" destId="{6BD2E82A-ED0B-4D91-96EC-5F83714005A5}" srcOrd="5" destOrd="0" presId="urn:microsoft.com/office/officeart/2005/8/layout/hierarchy2"/>
    <dgm:cxn modelId="{DFF0C136-47D5-42CC-B0D9-BC0BA6155F7C}" type="presParOf" srcId="{6BD2E82A-ED0B-4D91-96EC-5F83714005A5}" destId="{D3AAC684-9C03-4B3B-BF1E-0E8556628AC8}" srcOrd="0" destOrd="0" presId="urn:microsoft.com/office/officeart/2005/8/layout/hierarchy2"/>
    <dgm:cxn modelId="{2E134808-E3EA-4383-A246-EED5CE62CF94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842DB77C-01AF-4D65-BFAC-BC199AE3FF9B}" type="presOf" srcId="{A4267CB6-F299-4574-946E-F2ED54F9EA60}" destId="{1845442F-788B-4575-8092-69E6203961B9}" srcOrd="1" destOrd="0" presId="urn:microsoft.com/office/officeart/2005/8/layout/hierarchy2"/>
    <dgm:cxn modelId="{F952095E-C315-40D1-AC03-24CCA6F23743}" type="presOf" srcId="{F56F27D1-1A03-40A4-8843-9E5ACAE434A1}" destId="{F6C838D8-8993-4770-9FF1-247344413C3B}" srcOrd="0" destOrd="0" presId="urn:microsoft.com/office/officeart/2005/8/layout/hierarchy2"/>
    <dgm:cxn modelId="{DC9679A3-C397-4CAE-B36F-D974817C2CC8}" type="presOf" srcId="{27126FE8-7F0B-4BCC-8C06-5BB4BBA823BF}" destId="{4E1CB1AE-F194-4992-8CFF-D8B0323627A4}" srcOrd="0" destOrd="0" presId="urn:microsoft.com/office/officeart/2005/8/layout/hierarchy2"/>
    <dgm:cxn modelId="{DD6BF7D7-1E53-46AE-825D-98CB949E70CD}" type="presOf" srcId="{43D2A6FD-245C-462C-8DAD-5FC30B814B2A}" destId="{97418E19-E9DF-45EB-B06E-E85D2031FA38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710693CE-14C5-4833-AC34-2662DB02A149}" type="presOf" srcId="{A4267CB6-F299-4574-946E-F2ED54F9EA60}" destId="{6B033D71-E803-417B-9F80-A508355DCB7D}" srcOrd="0" destOrd="0" presId="urn:microsoft.com/office/officeart/2005/8/layout/hierarchy2"/>
    <dgm:cxn modelId="{E3C20B36-F31D-4AD7-94C0-55E3CD82425F}" type="presOf" srcId="{D222A0A5-C9EF-4F42-96AE-C40C4DE59970}" destId="{1D2E7498-4DD6-4F48-819C-7AB1E3F2B2CF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4033BD44-FF0D-471F-8989-4F7EFB14983E}" type="presOf" srcId="{F56F27D1-1A03-40A4-8843-9E5ACAE434A1}" destId="{0D89BFB1-7E31-440C-98BB-3675356129F9}" srcOrd="1" destOrd="0" presId="urn:microsoft.com/office/officeart/2005/8/layout/hierarchy2"/>
    <dgm:cxn modelId="{3A384D80-8926-4E1F-974A-51A4BD4D6ACD}" type="presOf" srcId="{6F0505BF-5DE5-4E7F-AF94-B879DD67ED6D}" destId="{E709C9D8-0A11-4421-AFF2-710D13351006}" srcOrd="0" destOrd="0" presId="urn:microsoft.com/office/officeart/2005/8/layout/hierarchy2"/>
    <dgm:cxn modelId="{89CFCFF4-4D42-4330-8D0E-7F34AB381E82}" type="presOf" srcId="{D222A0A5-C9EF-4F42-96AE-C40C4DE59970}" destId="{922DD8EA-781D-4B91-B42A-88E0CA6A1018}" srcOrd="1" destOrd="0" presId="urn:microsoft.com/office/officeart/2005/8/layout/hierarchy2"/>
    <dgm:cxn modelId="{D3CBE959-C7BC-4386-82A5-BA22113DFA06}" type="presOf" srcId="{15FFE95F-A0D8-405A-8EA4-5C264AB99BBF}" destId="{2B8065BE-1A74-44EC-A8EA-E63AEFECB430}" srcOrd="0" destOrd="0" presId="urn:microsoft.com/office/officeart/2005/8/layout/hierarchy2"/>
    <dgm:cxn modelId="{94010BFA-8E4E-4E6C-BD71-FE5FB7DD19F6}" type="presOf" srcId="{6BF8BAED-5993-4EF1-BDCC-928A520FB7B9}" destId="{D3AAC684-9C03-4B3B-BF1E-0E8556628AC8}" srcOrd="0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DC976F15-571A-4ABD-8F34-95820FC1F2B7}" type="presParOf" srcId="{E709C9D8-0A11-4421-AFF2-710D13351006}" destId="{72F82D62-171C-44C2-9AC8-13D3156EABAB}" srcOrd="0" destOrd="0" presId="urn:microsoft.com/office/officeart/2005/8/layout/hierarchy2"/>
    <dgm:cxn modelId="{3D421709-60B1-49DD-B7A3-E0C01275A3FF}" type="presParOf" srcId="{72F82D62-171C-44C2-9AC8-13D3156EABAB}" destId="{2B8065BE-1A74-44EC-A8EA-E63AEFECB430}" srcOrd="0" destOrd="0" presId="urn:microsoft.com/office/officeart/2005/8/layout/hierarchy2"/>
    <dgm:cxn modelId="{27CB0D78-B08E-4077-8A39-9F04D4E62765}" type="presParOf" srcId="{72F82D62-171C-44C2-9AC8-13D3156EABAB}" destId="{FD70816C-D173-4EEB-91BE-F95715A34B9E}" srcOrd="1" destOrd="0" presId="urn:microsoft.com/office/officeart/2005/8/layout/hierarchy2"/>
    <dgm:cxn modelId="{28C96CE9-BA91-4819-B82E-A6D905CC51FC}" type="presParOf" srcId="{FD70816C-D173-4EEB-91BE-F95715A34B9E}" destId="{6B033D71-E803-417B-9F80-A508355DCB7D}" srcOrd="0" destOrd="0" presId="urn:microsoft.com/office/officeart/2005/8/layout/hierarchy2"/>
    <dgm:cxn modelId="{4F5917B4-5ACF-4EDC-9F08-0ABAD996D544}" type="presParOf" srcId="{6B033D71-E803-417B-9F80-A508355DCB7D}" destId="{1845442F-788B-4575-8092-69E6203961B9}" srcOrd="0" destOrd="0" presId="urn:microsoft.com/office/officeart/2005/8/layout/hierarchy2"/>
    <dgm:cxn modelId="{AFB164ED-D91B-4720-9A27-333E7F0662B5}" type="presParOf" srcId="{FD70816C-D173-4EEB-91BE-F95715A34B9E}" destId="{B334E5C1-5616-4B8F-B6E1-D5E0CB9E6040}" srcOrd="1" destOrd="0" presId="urn:microsoft.com/office/officeart/2005/8/layout/hierarchy2"/>
    <dgm:cxn modelId="{55497B84-30C3-44FC-A8FC-BE4B822CA326}" type="presParOf" srcId="{B334E5C1-5616-4B8F-B6E1-D5E0CB9E6040}" destId="{97418E19-E9DF-45EB-B06E-E85D2031FA38}" srcOrd="0" destOrd="0" presId="urn:microsoft.com/office/officeart/2005/8/layout/hierarchy2"/>
    <dgm:cxn modelId="{9BAA69F0-18BA-48D5-81D5-D798375CC2E2}" type="presParOf" srcId="{B334E5C1-5616-4B8F-B6E1-D5E0CB9E6040}" destId="{4D558FF1-18D8-470B-AA1F-AEBD1B5EE1B8}" srcOrd="1" destOrd="0" presId="urn:microsoft.com/office/officeart/2005/8/layout/hierarchy2"/>
    <dgm:cxn modelId="{874DCF6A-6CE2-4079-8507-969F96E78DC2}" type="presParOf" srcId="{FD70816C-D173-4EEB-91BE-F95715A34B9E}" destId="{F6C838D8-8993-4770-9FF1-247344413C3B}" srcOrd="2" destOrd="0" presId="urn:microsoft.com/office/officeart/2005/8/layout/hierarchy2"/>
    <dgm:cxn modelId="{8B40D648-A341-4A2F-9733-E23087842A90}" type="presParOf" srcId="{F6C838D8-8993-4770-9FF1-247344413C3B}" destId="{0D89BFB1-7E31-440C-98BB-3675356129F9}" srcOrd="0" destOrd="0" presId="urn:microsoft.com/office/officeart/2005/8/layout/hierarchy2"/>
    <dgm:cxn modelId="{2AD6FC7C-930B-4CEC-AE2B-D451283334F7}" type="presParOf" srcId="{FD70816C-D173-4EEB-91BE-F95715A34B9E}" destId="{A308F376-19A2-4E0F-A3FB-55D4728CB947}" srcOrd="3" destOrd="0" presId="urn:microsoft.com/office/officeart/2005/8/layout/hierarchy2"/>
    <dgm:cxn modelId="{40BF49FC-E173-4452-ABB4-AB6BAE1A2E6C}" type="presParOf" srcId="{A308F376-19A2-4E0F-A3FB-55D4728CB947}" destId="{4E1CB1AE-F194-4992-8CFF-D8B0323627A4}" srcOrd="0" destOrd="0" presId="urn:microsoft.com/office/officeart/2005/8/layout/hierarchy2"/>
    <dgm:cxn modelId="{1BB1E668-C191-434E-A30F-144FEE6A7D42}" type="presParOf" srcId="{A308F376-19A2-4E0F-A3FB-55D4728CB947}" destId="{AE4CB5EA-82B0-4BC3-BAAF-2384A8009A83}" srcOrd="1" destOrd="0" presId="urn:microsoft.com/office/officeart/2005/8/layout/hierarchy2"/>
    <dgm:cxn modelId="{7BC3A0F5-55B3-4821-B899-16569C4B4491}" type="presParOf" srcId="{FD70816C-D173-4EEB-91BE-F95715A34B9E}" destId="{1D2E7498-4DD6-4F48-819C-7AB1E3F2B2CF}" srcOrd="4" destOrd="0" presId="urn:microsoft.com/office/officeart/2005/8/layout/hierarchy2"/>
    <dgm:cxn modelId="{AEA71111-0E1C-4A6E-8941-12F1C762030D}" type="presParOf" srcId="{1D2E7498-4DD6-4F48-819C-7AB1E3F2B2CF}" destId="{922DD8EA-781D-4B91-B42A-88E0CA6A1018}" srcOrd="0" destOrd="0" presId="urn:microsoft.com/office/officeart/2005/8/layout/hierarchy2"/>
    <dgm:cxn modelId="{DE3462E5-2839-42EA-A335-7342E8CD4191}" type="presParOf" srcId="{FD70816C-D173-4EEB-91BE-F95715A34B9E}" destId="{6BD2E82A-ED0B-4D91-96EC-5F83714005A5}" srcOrd="5" destOrd="0" presId="urn:microsoft.com/office/officeart/2005/8/layout/hierarchy2"/>
    <dgm:cxn modelId="{B960B0C5-5B46-480A-A951-40A03C9C9807}" type="presParOf" srcId="{6BD2E82A-ED0B-4D91-96EC-5F83714005A5}" destId="{D3AAC684-9C03-4B3B-BF1E-0E8556628AC8}" srcOrd="0" destOrd="0" presId="urn:microsoft.com/office/officeart/2005/8/layout/hierarchy2"/>
    <dgm:cxn modelId="{46CCA3D8-2A51-4795-B434-EA6983DFDEE6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4A8629B8-7F86-406A-9E35-72F0B8F1EAC9}" type="presOf" srcId="{6F0505BF-5DE5-4E7F-AF94-B879DD67ED6D}" destId="{E709C9D8-0A11-4421-AFF2-710D13351006}" srcOrd="0" destOrd="0" presId="urn:microsoft.com/office/officeart/2005/8/layout/hierarchy2"/>
    <dgm:cxn modelId="{BCF66503-469E-43AD-866C-C97BEB4EBDDA}" type="presOf" srcId="{F56F27D1-1A03-40A4-8843-9E5ACAE434A1}" destId="{0D89BFB1-7E31-440C-98BB-3675356129F9}" srcOrd="1" destOrd="0" presId="urn:microsoft.com/office/officeart/2005/8/layout/hierarchy2"/>
    <dgm:cxn modelId="{5E04B274-933F-4105-AD1C-2ABB0617D12C}" type="presOf" srcId="{27126FE8-7F0B-4BCC-8C06-5BB4BBA823BF}" destId="{4E1CB1AE-F194-4992-8CFF-D8B0323627A4}" srcOrd="0" destOrd="0" presId="urn:microsoft.com/office/officeart/2005/8/layout/hierarchy2"/>
    <dgm:cxn modelId="{A1F40045-86B3-40C9-B4C2-0C9E433CF8C5}" type="presOf" srcId="{A4267CB6-F299-4574-946E-F2ED54F9EA60}" destId="{6B033D71-E803-417B-9F80-A508355DCB7D}" srcOrd="0" destOrd="0" presId="urn:microsoft.com/office/officeart/2005/8/layout/hierarchy2"/>
    <dgm:cxn modelId="{A2C03AE8-587F-415A-8554-89EC07AA1658}" type="presOf" srcId="{F56F27D1-1A03-40A4-8843-9E5ACAE434A1}" destId="{F6C838D8-8993-4770-9FF1-247344413C3B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F793997C-99D5-47D6-8462-E661E073D321}" type="presOf" srcId="{D222A0A5-C9EF-4F42-96AE-C40C4DE59970}" destId="{922DD8EA-781D-4B91-B42A-88E0CA6A1018}" srcOrd="1" destOrd="0" presId="urn:microsoft.com/office/officeart/2005/8/layout/hierarchy2"/>
    <dgm:cxn modelId="{251BE9F7-A972-4601-88DA-0216D8EEB507}" type="presOf" srcId="{43D2A6FD-245C-462C-8DAD-5FC30B814B2A}" destId="{97418E19-E9DF-45EB-B06E-E85D2031FA38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850F226D-7AEF-4D1A-A5DE-82C81CCC75B7}" type="presOf" srcId="{6BF8BAED-5993-4EF1-BDCC-928A520FB7B9}" destId="{D3AAC684-9C03-4B3B-BF1E-0E8556628AC8}" srcOrd="0" destOrd="0" presId="urn:microsoft.com/office/officeart/2005/8/layout/hierarchy2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F2493714-E27C-4498-922E-E4FDCB715A16}" type="presOf" srcId="{A4267CB6-F299-4574-946E-F2ED54F9EA60}" destId="{1845442F-788B-4575-8092-69E6203961B9}" srcOrd="1" destOrd="0" presId="urn:microsoft.com/office/officeart/2005/8/layout/hierarchy2"/>
    <dgm:cxn modelId="{15E94304-A123-4593-9483-0230A90C0761}" type="presOf" srcId="{15FFE95F-A0D8-405A-8EA4-5C264AB99BBF}" destId="{2B8065BE-1A74-44EC-A8EA-E63AEFECB430}" srcOrd="0" destOrd="0" presId="urn:microsoft.com/office/officeart/2005/8/layout/hierarchy2"/>
    <dgm:cxn modelId="{CE5F50D8-1EC6-4544-92F6-46639D7315BF}" type="presOf" srcId="{D222A0A5-C9EF-4F42-96AE-C40C4DE59970}" destId="{1D2E7498-4DD6-4F48-819C-7AB1E3F2B2CF}" srcOrd="0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75E870C3-8B47-45EC-ABA5-6203C33075E9}" type="presParOf" srcId="{E709C9D8-0A11-4421-AFF2-710D13351006}" destId="{72F82D62-171C-44C2-9AC8-13D3156EABAB}" srcOrd="0" destOrd="0" presId="urn:microsoft.com/office/officeart/2005/8/layout/hierarchy2"/>
    <dgm:cxn modelId="{C8B202AB-FEF0-4D6D-A11E-F058985FE604}" type="presParOf" srcId="{72F82D62-171C-44C2-9AC8-13D3156EABAB}" destId="{2B8065BE-1A74-44EC-A8EA-E63AEFECB430}" srcOrd="0" destOrd="0" presId="urn:microsoft.com/office/officeart/2005/8/layout/hierarchy2"/>
    <dgm:cxn modelId="{07E65121-0244-43B9-B0A0-F9172C5F7B86}" type="presParOf" srcId="{72F82D62-171C-44C2-9AC8-13D3156EABAB}" destId="{FD70816C-D173-4EEB-91BE-F95715A34B9E}" srcOrd="1" destOrd="0" presId="urn:microsoft.com/office/officeart/2005/8/layout/hierarchy2"/>
    <dgm:cxn modelId="{FFBA952A-3CF7-4387-9FC9-353481E9BF49}" type="presParOf" srcId="{FD70816C-D173-4EEB-91BE-F95715A34B9E}" destId="{6B033D71-E803-417B-9F80-A508355DCB7D}" srcOrd="0" destOrd="0" presId="urn:microsoft.com/office/officeart/2005/8/layout/hierarchy2"/>
    <dgm:cxn modelId="{74DD08DD-E55B-48C3-9733-8A7A09ED806B}" type="presParOf" srcId="{6B033D71-E803-417B-9F80-A508355DCB7D}" destId="{1845442F-788B-4575-8092-69E6203961B9}" srcOrd="0" destOrd="0" presId="urn:microsoft.com/office/officeart/2005/8/layout/hierarchy2"/>
    <dgm:cxn modelId="{0621AF72-8421-4520-B8FE-7C002F348D8E}" type="presParOf" srcId="{FD70816C-D173-4EEB-91BE-F95715A34B9E}" destId="{B334E5C1-5616-4B8F-B6E1-D5E0CB9E6040}" srcOrd="1" destOrd="0" presId="urn:microsoft.com/office/officeart/2005/8/layout/hierarchy2"/>
    <dgm:cxn modelId="{DBC358C5-090E-4576-B8C4-96515058402E}" type="presParOf" srcId="{B334E5C1-5616-4B8F-B6E1-D5E0CB9E6040}" destId="{97418E19-E9DF-45EB-B06E-E85D2031FA38}" srcOrd="0" destOrd="0" presId="urn:microsoft.com/office/officeart/2005/8/layout/hierarchy2"/>
    <dgm:cxn modelId="{86AAC81E-0A46-4505-B18F-2E7DE9E25B46}" type="presParOf" srcId="{B334E5C1-5616-4B8F-B6E1-D5E0CB9E6040}" destId="{4D558FF1-18D8-470B-AA1F-AEBD1B5EE1B8}" srcOrd="1" destOrd="0" presId="urn:microsoft.com/office/officeart/2005/8/layout/hierarchy2"/>
    <dgm:cxn modelId="{6BA0E297-22A2-482D-997D-7561F43BA932}" type="presParOf" srcId="{FD70816C-D173-4EEB-91BE-F95715A34B9E}" destId="{F6C838D8-8993-4770-9FF1-247344413C3B}" srcOrd="2" destOrd="0" presId="urn:microsoft.com/office/officeart/2005/8/layout/hierarchy2"/>
    <dgm:cxn modelId="{00CF85EA-D3D7-4D46-90D4-CFE84D1DC712}" type="presParOf" srcId="{F6C838D8-8993-4770-9FF1-247344413C3B}" destId="{0D89BFB1-7E31-440C-98BB-3675356129F9}" srcOrd="0" destOrd="0" presId="urn:microsoft.com/office/officeart/2005/8/layout/hierarchy2"/>
    <dgm:cxn modelId="{C6EDBB7B-9DB8-4222-BE39-1E3C12AB4A23}" type="presParOf" srcId="{FD70816C-D173-4EEB-91BE-F95715A34B9E}" destId="{A308F376-19A2-4E0F-A3FB-55D4728CB947}" srcOrd="3" destOrd="0" presId="urn:microsoft.com/office/officeart/2005/8/layout/hierarchy2"/>
    <dgm:cxn modelId="{8DEE6B6F-361C-48EC-917E-DB1F6F6A0C30}" type="presParOf" srcId="{A308F376-19A2-4E0F-A3FB-55D4728CB947}" destId="{4E1CB1AE-F194-4992-8CFF-D8B0323627A4}" srcOrd="0" destOrd="0" presId="urn:microsoft.com/office/officeart/2005/8/layout/hierarchy2"/>
    <dgm:cxn modelId="{23186743-EA5B-477E-9178-E7B615D977F7}" type="presParOf" srcId="{A308F376-19A2-4E0F-A3FB-55D4728CB947}" destId="{AE4CB5EA-82B0-4BC3-BAAF-2384A8009A83}" srcOrd="1" destOrd="0" presId="urn:microsoft.com/office/officeart/2005/8/layout/hierarchy2"/>
    <dgm:cxn modelId="{23DBB723-E9ED-4014-BD76-82F5AC18C217}" type="presParOf" srcId="{FD70816C-D173-4EEB-91BE-F95715A34B9E}" destId="{1D2E7498-4DD6-4F48-819C-7AB1E3F2B2CF}" srcOrd="4" destOrd="0" presId="urn:microsoft.com/office/officeart/2005/8/layout/hierarchy2"/>
    <dgm:cxn modelId="{E5C3E893-89CC-4504-A1A6-956435751E55}" type="presParOf" srcId="{1D2E7498-4DD6-4F48-819C-7AB1E3F2B2CF}" destId="{922DD8EA-781D-4B91-B42A-88E0CA6A1018}" srcOrd="0" destOrd="0" presId="urn:microsoft.com/office/officeart/2005/8/layout/hierarchy2"/>
    <dgm:cxn modelId="{4EC46A75-99A5-4BE2-8A0C-E17F6A7A0DB2}" type="presParOf" srcId="{FD70816C-D173-4EEB-91BE-F95715A34B9E}" destId="{6BD2E82A-ED0B-4D91-96EC-5F83714005A5}" srcOrd="5" destOrd="0" presId="urn:microsoft.com/office/officeart/2005/8/layout/hierarchy2"/>
    <dgm:cxn modelId="{D2EAE6E2-9A06-4A2E-B7BA-C1D3A33B4889}" type="presParOf" srcId="{6BD2E82A-ED0B-4D91-96EC-5F83714005A5}" destId="{D3AAC684-9C03-4B3B-BF1E-0E8556628AC8}" srcOrd="0" destOrd="0" presId="urn:microsoft.com/office/officeart/2005/8/layout/hierarchy2"/>
    <dgm:cxn modelId="{6511ED67-C2D7-4CC3-AA28-59579042D577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30CC664D-B61B-48C5-8D12-703B7CE414D0}" type="presOf" srcId="{D222A0A5-C9EF-4F42-96AE-C40C4DE59970}" destId="{1D2E7498-4DD6-4F48-819C-7AB1E3F2B2CF}" srcOrd="0" destOrd="0" presId="urn:microsoft.com/office/officeart/2005/8/layout/hierarchy2"/>
    <dgm:cxn modelId="{F43E2494-431A-49E0-837B-BF32855AC5BD}" type="presOf" srcId="{D222A0A5-C9EF-4F42-96AE-C40C4DE59970}" destId="{922DD8EA-781D-4B91-B42A-88E0CA6A1018}" srcOrd="1" destOrd="0" presId="urn:microsoft.com/office/officeart/2005/8/layout/hierarchy2"/>
    <dgm:cxn modelId="{0950668C-3A15-421C-81E2-0E6DBF34A54C}" type="presOf" srcId="{6BF8BAED-5993-4EF1-BDCC-928A520FB7B9}" destId="{D3AAC684-9C03-4B3B-BF1E-0E8556628AC8}" srcOrd="0" destOrd="0" presId="urn:microsoft.com/office/officeart/2005/8/layout/hierarchy2"/>
    <dgm:cxn modelId="{E827870B-FAEA-46B3-A08E-1AA47BEC4B62}" type="presOf" srcId="{F56F27D1-1A03-40A4-8843-9E5ACAE434A1}" destId="{F6C838D8-8993-4770-9FF1-247344413C3B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A041F3F0-4A53-4EDF-94AD-A6B188DC4898}" type="presOf" srcId="{A4267CB6-F299-4574-946E-F2ED54F9EA60}" destId="{1845442F-788B-4575-8092-69E6203961B9}" srcOrd="1" destOrd="0" presId="urn:microsoft.com/office/officeart/2005/8/layout/hierarchy2"/>
    <dgm:cxn modelId="{84853D70-C784-480E-9737-05C7C2875759}" type="presOf" srcId="{15FFE95F-A0D8-405A-8EA4-5C264AB99BBF}" destId="{2B8065BE-1A74-44EC-A8EA-E63AEFECB430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5349C971-4AD8-4CA1-9AD7-07024E4771D0}" type="presOf" srcId="{27126FE8-7F0B-4BCC-8C06-5BB4BBA823BF}" destId="{4E1CB1AE-F194-4992-8CFF-D8B0323627A4}" srcOrd="0" destOrd="0" presId="urn:microsoft.com/office/officeart/2005/8/layout/hierarchy2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A3919F5C-2DD6-4131-BD68-577385926838}" type="presOf" srcId="{43D2A6FD-245C-462C-8DAD-5FC30B814B2A}" destId="{97418E19-E9DF-45EB-B06E-E85D2031FA38}" srcOrd="0" destOrd="0" presId="urn:microsoft.com/office/officeart/2005/8/layout/hierarchy2"/>
    <dgm:cxn modelId="{23855D69-C726-43E1-A2B6-F623C9C09428}" type="presOf" srcId="{A4267CB6-F299-4574-946E-F2ED54F9EA60}" destId="{6B033D71-E803-417B-9F80-A508355DCB7D}" srcOrd="0" destOrd="0" presId="urn:microsoft.com/office/officeart/2005/8/layout/hierarchy2"/>
    <dgm:cxn modelId="{0CC5386B-8F2E-497B-B6A3-A41C9E4E36CD}" type="presOf" srcId="{6F0505BF-5DE5-4E7F-AF94-B879DD67ED6D}" destId="{E709C9D8-0A11-4421-AFF2-710D13351006}" srcOrd="0" destOrd="0" presId="urn:microsoft.com/office/officeart/2005/8/layout/hierarchy2"/>
    <dgm:cxn modelId="{0F439595-2832-495E-AC65-3654D76A767E}" type="presOf" srcId="{F56F27D1-1A03-40A4-8843-9E5ACAE434A1}" destId="{0D89BFB1-7E31-440C-98BB-3675356129F9}" srcOrd="1" destOrd="0" presId="urn:microsoft.com/office/officeart/2005/8/layout/hierarchy2"/>
    <dgm:cxn modelId="{927AF77E-C247-4B78-A447-443658CD3F15}" type="presParOf" srcId="{E709C9D8-0A11-4421-AFF2-710D13351006}" destId="{72F82D62-171C-44C2-9AC8-13D3156EABAB}" srcOrd="0" destOrd="0" presId="urn:microsoft.com/office/officeart/2005/8/layout/hierarchy2"/>
    <dgm:cxn modelId="{C617AAC9-74FE-421A-B122-A1F5DA786708}" type="presParOf" srcId="{72F82D62-171C-44C2-9AC8-13D3156EABAB}" destId="{2B8065BE-1A74-44EC-A8EA-E63AEFECB430}" srcOrd="0" destOrd="0" presId="urn:microsoft.com/office/officeart/2005/8/layout/hierarchy2"/>
    <dgm:cxn modelId="{FCEE37AD-8CC3-4655-9914-3F44D7A2105A}" type="presParOf" srcId="{72F82D62-171C-44C2-9AC8-13D3156EABAB}" destId="{FD70816C-D173-4EEB-91BE-F95715A34B9E}" srcOrd="1" destOrd="0" presId="urn:microsoft.com/office/officeart/2005/8/layout/hierarchy2"/>
    <dgm:cxn modelId="{6879FA27-A8C5-452C-96D5-CA03A3ED5C07}" type="presParOf" srcId="{FD70816C-D173-4EEB-91BE-F95715A34B9E}" destId="{6B033D71-E803-417B-9F80-A508355DCB7D}" srcOrd="0" destOrd="0" presId="urn:microsoft.com/office/officeart/2005/8/layout/hierarchy2"/>
    <dgm:cxn modelId="{E3E153D9-908B-4CA3-9102-156997AEDB33}" type="presParOf" srcId="{6B033D71-E803-417B-9F80-A508355DCB7D}" destId="{1845442F-788B-4575-8092-69E6203961B9}" srcOrd="0" destOrd="0" presId="urn:microsoft.com/office/officeart/2005/8/layout/hierarchy2"/>
    <dgm:cxn modelId="{E5408922-8C52-423F-BF7B-81D4C4CCCA9B}" type="presParOf" srcId="{FD70816C-D173-4EEB-91BE-F95715A34B9E}" destId="{B334E5C1-5616-4B8F-B6E1-D5E0CB9E6040}" srcOrd="1" destOrd="0" presId="urn:microsoft.com/office/officeart/2005/8/layout/hierarchy2"/>
    <dgm:cxn modelId="{EC69E829-2AC9-475F-AE7D-2F491C3FC40A}" type="presParOf" srcId="{B334E5C1-5616-4B8F-B6E1-D5E0CB9E6040}" destId="{97418E19-E9DF-45EB-B06E-E85D2031FA38}" srcOrd="0" destOrd="0" presId="urn:microsoft.com/office/officeart/2005/8/layout/hierarchy2"/>
    <dgm:cxn modelId="{6AC25A9B-D00D-4B1A-92B3-BF011C3C86D6}" type="presParOf" srcId="{B334E5C1-5616-4B8F-B6E1-D5E0CB9E6040}" destId="{4D558FF1-18D8-470B-AA1F-AEBD1B5EE1B8}" srcOrd="1" destOrd="0" presId="urn:microsoft.com/office/officeart/2005/8/layout/hierarchy2"/>
    <dgm:cxn modelId="{3EA46C7F-AC9F-4F02-97E9-43A9FB705ED9}" type="presParOf" srcId="{FD70816C-D173-4EEB-91BE-F95715A34B9E}" destId="{F6C838D8-8993-4770-9FF1-247344413C3B}" srcOrd="2" destOrd="0" presId="urn:microsoft.com/office/officeart/2005/8/layout/hierarchy2"/>
    <dgm:cxn modelId="{D32F4831-307D-4563-8675-3A10CD407A87}" type="presParOf" srcId="{F6C838D8-8993-4770-9FF1-247344413C3B}" destId="{0D89BFB1-7E31-440C-98BB-3675356129F9}" srcOrd="0" destOrd="0" presId="urn:microsoft.com/office/officeart/2005/8/layout/hierarchy2"/>
    <dgm:cxn modelId="{1008219C-2633-49D4-A0A9-C6C08A23EB8A}" type="presParOf" srcId="{FD70816C-D173-4EEB-91BE-F95715A34B9E}" destId="{A308F376-19A2-4E0F-A3FB-55D4728CB947}" srcOrd="3" destOrd="0" presId="urn:microsoft.com/office/officeart/2005/8/layout/hierarchy2"/>
    <dgm:cxn modelId="{9BECA1B6-CACE-4429-BFCA-61209AAE3235}" type="presParOf" srcId="{A308F376-19A2-4E0F-A3FB-55D4728CB947}" destId="{4E1CB1AE-F194-4992-8CFF-D8B0323627A4}" srcOrd="0" destOrd="0" presId="urn:microsoft.com/office/officeart/2005/8/layout/hierarchy2"/>
    <dgm:cxn modelId="{DF7CCAEE-BC8F-45DB-A2E3-605062922553}" type="presParOf" srcId="{A308F376-19A2-4E0F-A3FB-55D4728CB947}" destId="{AE4CB5EA-82B0-4BC3-BAAF-2384A8009A83}" srcOrd="1" destOrd="0" presId="urn:microsoft.com/office/officeart/2005/8/layout/hierarchy2"/>
    <dgm:cxn modelId="{52A97344-580C-4A0B-AE71-58AC6A0EB131}" type="presParOf" srcId="{FD70816C-D173-4EEB-91BE-F95715A34B9E}" destId="{1D2E7498-4DD6-4F48-819C-7AB1E3F2B2CF}" srcOrd="4" destOrd="0" presId="urn:microsoft.com/office/officeart/2005/8/layout/hierarchy2"/>
    <dgm:cxn modelId="{69F3878F-C42B-48F1-884E-B48265AC00D9}" type="presParOf" srcId="{1D2E7498-4DD6-4F48-819C-7AB1E3F2B2CF}" destId="{922DD8EA-781D-4B91-B42A-88E0CA6A1018}" srcOrd="0" destOrd="0" presId="urn:microsoft.com/office/officeart/2005/8/layout/hierarchy2"/>
    <dgm:cxn modelId="{D87FC3E9-199F-4D3C-B00D-64C530BAFA89}" type="presParOf" srcId="{FD70816C-D173-4EEB-91BE-F95715A34B9E}" destId="{6BD2E82A-ED0B-4D91-96EC-5F83714005A5}" srcOrd="5" destOrd="0" presId="urn:microsoft.com/office/officeart/2005/8/layout/hierarchy2"/>
    <dgm:cxn modelId="{EED1DB8A-461B-4CC3-8604-8EB163F1C21E}" type="presParOf" srcId="{6BD2E82A-ED0B-4D91-96EC-5F83714005A5}" destId="{D3AAC684-9C03-4B3B-BF1E-0E8556628AC8}" srcOrd="0" destOrd="0" presId="urn:microsoft.com/office/officeart/2005/8/layout/hierarchy2"/>
    <dgm:cxn modelId="{FA9A5EC1-D603-45E2-9E4F-C3EA60F954A2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3CE36F0D-DF54-4B12-994D-7662A6B59346}" type="presOf" srcId="{A4267CB6-F299-4574-946E-F2ED54F9EA60}" destId="{1845442F-788B-4575-8092-69E6203961B9}" srcOrd="1" destOrd="0" presId="urn:microsoft.com/office/officeart/2005/8/layout/hierarchy2"/>
    <dgm:cxn modelId="{5FA27F22-60CB-4FF9-A9FD-655CC37F26C3}" type="presOf" srcId="{F56F27D1-1A03-40A4-8843-9E5ACAE434A1}" destId="{0D89BFB1-7E31-440C-98BB-3675356129F9}" srcOrd="1" destOrd="0" presId="urn:microsoft.com/office/officeart/2005/8/layout/hierarchy2"/>
    <dgm:cxn modelId="{326C3706-0C82-4B95-819C-77DF520B3335}" type="presOf" srcId="{D222A0A5-C9EF-4F42-96AE-C40C4DE59970}" destId="{922DD8EA-781D-4B91-B42A-88E0CA6A1018}" srcOrd="1" destOrd="0" presId="urn:microsoft.com/office/officeart/2005/8/layout/hierarchy2"/>
    <dgm:cxn modelId="{206D0134-E534-4A6A-BB18-C8E938C58A4A}" type="presOf" srcId="{A4267CB6-F299-4574-946E-F2ED54F9EA60}" destId="{6B033D71-E803-417B-9F80-A508355DCB7D}" srcOrd="0" destOrd="0" presId="urn:microsoft.com/office/officeart/2005/8/layout/hierarchy2"/>
    <dgm:cxn modelId="{789350A2-E59D-4511-81F2-8EEB80367222}" type="presOf" srcId="{6BF8BAED-5993-4EF1-BDCC-928A520FB7B9}" destId="{D3AAC684-9C03-4B3B-BF1E-0E8556628AC8}" srcOrd="0" destOrd="0" presId="urn:microsoft.com/office/officeart/2005/8/layout/hierarchy2"/>
    <dgm:cxn modelId="{60BF181B-8008-4A8F-9136-E1C72965B4C8}" type="presOf" srcId="{27126FE8-7F0B-4BCC-8C06-5BB4BBA823BF}" destId="{4E1CB1AE-F194-4992-8CFF-D8B0323627A4}" srcOrd="0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C2533510-A4EF-4C56-BDC3-044816550CC2}" type="presOf" srcId="{6F0505BF-5DE5-4E7F-AF94-B879DD67ED6D}" destId="{E709C9D8-0A11-4421-AFF2-710D13351006}" srcOrd="0" destOrd="0" presId="urn:microsoft.com/office/officeart/2005/8/layout/hierarchy2"/>
    <dgm:cxn modelId="{47343E4F-659E-4B78-9956-7C55413B80E6}" type="presOf" srcId="{43D2A6FD-245C-462C-8DAD-5FC30B814B2A}" destId="{97418E19-E9DF-45EB-B06E-E85D2031FA38}" srcOrd="0" destOrd="0" presId="urn:microsoft.com/office/officeart/2005/8/layout/hierarchy2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8DA10058-D370-4197-9BC4-E853AF7B2939}" type="presOf" srcId="{F56F27D1-1A03-40A4-8843-9E5ACAE434A1}" destId="{F6C838D8-8993-4770-9FF1-247344413C3B}" srcOrd="0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8680929F-46C0-4B96-A7F8-AFE1462C7A28}" type="presOf" srcId="{D222A0A5-C9EF-4F42-96AE-C40C4DE59970}" destId="{1D2E7498-4DD6-4F48-819C-7AB1E3F2B2CF}" srcOrd="0" destOrd="0" presId="urn:microsoft.com/office/officeart/2005/8/layout/hierarchy2"/>
    <dgm:cxn modelId="{609DA9AE-24C5-4EAF-A4B1-DBD5D47691C9}" type="presOf" srcId="{15FFE95F-A0D8-405A-8EA4-5C264AB99BBF}" destId="{2B8065BE-1A74-44EC-A8EA-E63AEFECB430}" srcOrd="0" destOrd="0" presId="urn:microsoft.com/office/officeart/2005/8/layout/hierarchy2"/>
    <dgm:cxn modelId="{94496BAB-2BB6-4B6E-82DB-1FD76EA4C39C}" type="presParOf" srcId="{E709C9D8-0A11-4421-AFF2-710D13351006}" destId="{72F82D62-171C-44C2-9AC8-13D3156EABAB}" srcOrd="0" destOrd="0" presId="urn:microsoft.com/office/officeart/2005/8/layout/hierarchy2"/>
    <dgm:cxn modelId="{31C3F05A-C63A-45A5-98AC-394E06ABA30F}" type="presParOf" srcId="{72F82D62-171C-44C2-9AC8-13D3156EABAB}" destId="{2B8065BE-1A74-44EC-A8EA-E63AEFECB430}" srcOrd="0" destOrd="0" presId="urn:microsoft.com/office/officeart/2005/8/layout/hierarchy2"/>
    <dgm:cxn modelId="{925B540A-7B76-4DC8-BEB2-FF0F5362FBC4}" type="presParOf" srcId="{72F82D62-171C-44C2-9AC8-13D3156EABAB}" destId="{FD70816C-D173-4EEB-91BE-F95715A34B9E}" srcOrd="1" destOrd="0" presId="urn:microsoft.com/office/officeart/2005/8/layout/hierarchy2"/>
    <dgm:cxn modelId="{303810B1-6819-4F24-85A8-1FD4BBD9FE50}" type="presParOf" srcId="{FD70816C-D173-4EEB-91BE-F95715A34B9E}" destId="{6B033D71-E803-417B-9F80-A508355DCB7D}" srcOrd="0" destOrd="0" presId="urn:microsoft.com/office/officeart/2005/8/layout/hierarchy2"/>
    <dgm:cxn modelId="{FEEC088A-C3F4-44EF-A09C-0588732A5762}" type="presParOf" srcId="{6B033D71-E803-417B-9F80-A508355DCB7D}" destId="{1845442F-788B-4575-8092-69E6203961B9}" srcOrd="0" destOrd="0" presId="urn:microsoft.com/office/officeart/2005/8/layout/hierarchy2"/>
    <dgm:cxn modelId="{F6E9E7E1-1917-4B49-802F-7F9A33F0B97C}" type="presParOf" srcId="{FD70816C-D173-4EEB-91BE-F95715A34B9E}" destId="{B334E5C1-5616-4B8F-B6E1-D5E0CB9E6040}" srcOrd="1" destOrd="0" presId="urn:microsoft.com/office/officeart/2005/8/layout/hierarchy2"/>
    <dgm:cxn modelId="{8ED94E89-0D91-4285-A362-0C5531716F8F}" type="presParOf" srcId="{B334E5C1-5616-4B8F-B6E1-D5E0CB9E6040}" destId="{97418E19-E9DF-45EB-B06E-E85D2031FA38}" srcOrd="0" destOrd="0" presId="urn:microsoft.com/office/officeart/2005/8/layout/hierarchy2"/>
    <dgm:cxn modelId="{24FD8879-4E89-4511-9D13-EC9720D80209}" type="presParOf" srcId="{B334E5C1-5616-4B8F-B6E1-D5E0CB9E6040}" destId="{4D558FF1-18D8-470B-AA1F-AEBD1B5EE1B8}" srcOrd="1" destOrd="0" presId="urn:microsoft.com/office/officeart/2005/8/layout/hierarchy2"/>
    <dgm:cxn modelId="{0A29CE1C-6350-433E-839B-59D016AEE325}" type="presParOf" srcId="{FD70816C-D173-4EEB-91BE-F95715A34B9E}" destId="{F6C838D8-8993-4770-9FF1-247344413C3B}" srcOrd="2" destOrd="0" presId="urn:microsoft.com/office/officeart/2005/8/layout/hierarchy2"/>
    <dgm:cxn modelId="{DE506EDB-A5A4-4CC5-9CCD-735AFA98915B}" type="presParOf" srcId="{F6C838D8-8993-4770-9FF1-247344413C3B}" destId="{0D89BFB1-7E31-440C-98BB-3675356129F9}" srcOrd="0" destOrd="0" presId="urn:microsoft.com/office/officeart/2005/8/layout/hierarchy2"/>
    <dgm:cxn modelId="{3B750814-D483-460B-913A-5AFEEC37D1A1}" type="presParOf" srcId="{FD70816C-D173-4EEB-91BE-F95715A34B9E}" destId="{A308F376-19A2-4E0F-A3FB-55D4728CB947}" srcOrd="3" destOrd="0" presId="urn:microsoft.com/office/officeart/2005/8/layout/hierarchy2"/>
    <dgm:cxn modelId="{CC073330-5870-4EEC-9AC4-BA2352FE8682}" type="presParOf" srcId="{A308F376-19A2-4E0F-A3FB-55D4728CB947}" destId="{4E1CB1AE-F194-4992-8CFF-D8B0323627A4}" srcOrd="0" destOrd="0" presId="urn:microsoft.com/office/officeart/2005/8/layout/hierarchy2"/>
    <dgm:cxn modelId="{86AAB21F-2716-4EC7-B63B-331A01E2A742}" type="presParOf" srcId="{A308F376-19A2-4E0F-A3FB-55D4728CB947}" destId="{AE4CB5EA-82B0-4BC3-BAAF-2384A8009A83}" srcOrd="1" destOrd="0" presId="urn:microsoft.com/office/officeart/2005/8/layout/hierarchy2"/>
    <dgm:cxn modelId="{0B40D7B4-364A-4989-8D90-C24DDDA43A14}" type="presParOf" srcId="{FD70816C-D173-4EEB-91BE-F95715A34B9E}" destId="{1D2E7498-4DD6-4F48-819C-7AB1E3F2B2CF}" srcOrd="4" destOrd="0" presId="urn:microsoft.com/office/officeart/2005/8/layout/hierarchy2"/>
    <dgm:cxn modelId="{84A09F07-7469-4F4E-A385-3E9422DE94AC}" type="presParOf" srcId="{1D2E7498-4DD6-4F48-819C-7AB1E3F2B2CF}" destId="{922DD8EA-781D-4B91-B42A-88E0CA6A1018}" srcOrd="0" destOrd="0" presId="urn:microsoft.com/office/officeart/2005/8/layout/hierarchy2"/>
    <dgm:cxn modelId="{01AF7881-05CD-4183-8973-4496810BB392}" type="presParOf" srcId="{FD70816C-D173-4EEB-91BE-F95715A34B9E}" destId="{6BD2E82A-ED0B-4D91-96EC-5F83714005A5}" srcOrd="5" destOrd="0" presId="urn:microsoft.com/office/officeart/2005/8/layout/hierarchy2"/>
    <dgm:cxn modelId="{FD689726-59AE-40BD-BD25-D5B52CE03F14}" type="presParOf" srcId="{6BD2E82A-ED0B-4D91-96EC-5F83714005A5}" destId="{D3AAC684-9C03-4B3B-BF1E-0E8556628AC8}" srcOrd="0" destOrd="0" presId="urn:microsoft.com/office/officeart/2005/8/layout/hierarchy2"/>
    <dgm:cxn modelId="{3A7743D4-A404-4723-A9E1-4C13205DFC6E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F0505BF-5DE5-4E7F-AF94-B879DD67ED6D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FE95F-A0D8-405A-8EA4-5C264AB99BBF}">
      <dgm:prSet phldrT="[Text]"/>
      <dgm:spPr/>
      <dgm:t>
        <a:bodyPr/>
        <a:lstStyle/>
        <a:p>
          <a:r>
            <a:rPr lang="cs-CZ" b="1" dirty="0" smtClean="0"/>
            <a:t>3 možnosti umístění předmětu</a:t>
          </a:r>
          <a:endParaRPr lang="cs-CZ" b="1" dirty="0"/>
        </a:p>
      </dgm:t>
    </dgm:pt>
    <dgm:pt modelId="{FA3DD6D3-7E5A-47D4-B43E-89501115B693}" type="parTrans" cxnId="{76A2CFBC-D903-444E-8C00-D7AB52AF4D09}">
      <dgm:prSet/>
      <dgm:spPr/>
      <dgm:t>
        <a:bodyPr/>
        <a:lstStyle/>
        <a:p>
          <a:endParaRPr lang="cs-CZ"/>
        </a:p>
      </dgm:t>
    </dgm:pt>
    <dgm:pt modelId="{BFEE2C98-D23F-40D9-B6BC-F6153F2AD8DA}" type="sibTrans" cxnId="{76A2CFBC-D903-444E-8C00-D7AB52AF4D09}">
      <dgm:prSet/>
      <dgm:spPr/>
      <dgm:t>
        <a:bodyPr/>
        <a:lstStyle/>
        <a:p>
          <a:endParaRPr lang="cs-CZ"/>
        </a:p>
      </dgm:t>
    </dgm:pt>
    <dgm:pt modelId="{43D2A6FD-245C-462C-8DAD-5FC30B814B2A}">
      <dgm:prSet phldrT="[Text]"/>
      <dgm:spPr>
        <a:solidFill>
          <a:srgbClr val="FFFF00"/>
        </a:solidFill>
      </dgm:spPr>
      <dgm:t>
        <a:bodyPr/>
        <a:lstStyle/>
        <a:p>
          <a:r>
            <a:rPr lang="cs-CZ" i="0" dirty="0" smtClean="0"/>
            <a:t>1)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&gt; 2.f</a:t>
          </a:r>
          <a:endParaRPr lang="cs-CZ" b="1" dirty="0"/>
        </a:p>
      </dgm:t>
    </dgm:pt>
    <dgm:pt modelId="{A4267CB6-F299-4574-946E-F2ED54F9EA60}" type="parTrans" cxnId="{F33E058D-6BBE-4418-9E6C-9CEB63375254}">
      <dgm:prSet/>
      <dgm:spPr/>
      <dgm:t>
        <a:bodyPr/>
        <a:lstStyle/>
        <a:p>
          <a:endParaRPr lang="cs-CZ"/>
        </a:p>
      </dgm:t>
    </dgm:pt>
    <dgm:pt modelId="{4CDA491A-D782-4ABC-96E1-A5AFD705DC02}" type="sibTrans" cxnId="{F33E058D-6BBE-4418-9E6C-9CEB63375254}">
      <dgm:prSet/>
      <dgm:spPr/>
      <dgm:t>
        <a:bodyPr/>
        <a:lstStyle/>
        <a:p>
          <a:endParaRPr lang="cs-CZ"/>
        </a:p>
      </dgm:t>
    </dgm:pt>
    <dgm:pt modelId="{27126FE8-7F0B-4BCC-8C06-5BB4BBA823BF}">
      <dgm:prSet phldrT="[Text]"/>
      <dgm:spPr>
        <a:solidFill>
          <a:srgbClr val="00FF00"/>
        </a:solidFill>
      </dgm:spPr>
      <dgm:t>
        <a:bodyPr/>
        <a:lstStyle/>
        <a:p>
          <a:r>
            <a:rPr lang="en-US" i="0" dirty="0" smtClean="0"/>
            <a:t>2</a:t>
          </a:r>
          <a:r>
            <a:rPr lang="cs-CZ" i="0" dirty="0" smtClean="0"/>
            <a:t>)</a:t>
          </a:r>
          <a:r>
            <a:rPr lang="en-US" i="0" dirty="0" smtClean="0"/>
            <a:t>  </a:t>
          </a:r>
          <a:r>
            <a:rPr lang="en-US" b="1" i="0" dirty="0" smtClean="0"/>
            <a:t>2.f</a:t>
          </a:r>
          <a:r>
            <a:rPr lang="cs-CZ" b="1" i="1" dirty="0" smtClean="0"/>
            <a:t> </a:t>
          </a:r>
          <a:r>
            <a:rPr lang="en-US" b="1" i="1" dirty="0" smtClean="0"/>
            <a:t>&gt; a</a:t>
          </a:r>
          <a:r>
            <a:rPr lang="en-US" b="1" dirty="0" smtClean="0"/>
            <a:t> &gt; f</a:t>
          </a:r>
          <a:endParaRPr lang="cs-CZ" b="1" dirty="0"/>
        </a:p>
      </dgm:t>
    </dgm:pt>
    <dgm:pt modelId="{F56F27D1-1A03-40A4-8843-9E5ACAE434A1}" type="parTrans" cxnId="{E4F109A8-A460-4317-8FEC-5C07C86AF49D}">
      <dgm:prSet/>
      <dgm:spPr/>
      <dgm:t>
        <a:bodyPr/>
        <a:lstStyle/>
        <a:p>
          <a:endParaRPr lang="cs-CZ"/>
        </a:p>
      </dgm:t>
    </dgm:pt>
    <dgm:pt modelId="{AD592418-8A1E-4D01-BF09-1C2B4FA11250}" type="sibTrans" cxnId="{E4F109A8-A460-4317-8FEC-5C07C86AF49D}">
      <dgm:prSet/>
      <dgm:spPr/>
      <dgm:t>
        <a:bodyPr/>
        <a:lstStyle/>
        <a:p>
          <a:endParaRPr lang="cs-CZ"/>
        </a:p>
      </dgm:t>
    </dgm:pt>
    <dgm:pt modelId="{6BF8BAED-5993-4EF1-BDCC-928A520FB7B9}">
      <dgm:prSet phldrT="[Text]"/>
      <dgm:spPr>
        <a:solidFill>
          <a:srgbClr val="CC0099"/>
        </a:solidFill>
      </dgm:spPr>
      <dgm:t>
        <a:bodyPr/>
        <a:lstStyle/>
        <a:p>
          <a:r>
            <a:rPr lang="en-US" i="0" dirty="0" smtClean="0"/>
            <a:t>3</a:t>
          </a:r>
          <a:r>
            <a:rPr lang="cs-CZ" i="0" dirty="0" smtClean="0"/>
            <a:t>)</a:t>
          </a:r>
          <a:r>
            <a:rPr lang="cs-CZ" i="1" dirty="0" smtClean="0"/>
            <a:t> </a:t>
          </a:r>
          <a:r>
            <a:rPr lang="en-US" b="1" i="1" dirty="0" smtClean="0"/>
            <a:t>a</a:t>
          </a:r>
          <a:r>
            <a:rPr lang="en-US" b="1" dirty="0" smtClean="0"/>
            <a:t> &lt; f</a:t>
          </a:r>
          <a:endParaRPr lang="cs-CZ" b="1" dirty="0"/>
        </a:p>
      </dgm:t>
    </dgm:pt>
    <dgm:pt modelId="{D222A0A5-C9EF-4F42-96AE-C40C4DE59970}" type="parTrans" cxnId="{0F63DE98-A3F9-4CD6-8DCE-E8AE888E5194}">
      <dgm:prSet/>
      <dgm:spPr/>
      <dgm:t>
        <a:bodyPr/>
        <a:lstStyle/>
        <a:p>
          <a:endParaRPr lang="cs-CZ"/>
        </a:p>
      </dgm:t>
    </dgm:pt>
    <dgm:pt modelId="{199A941A-2983-4631-AF82-870B68F402D7}" type="sibTrans" cxnId="{0F63DE98-A3F9-4CD6-8DCE-E8AE888E5194}">
      <dgm:prSet/>
      <dgm:spPr/>
      <dgm:t>
        <a:bodyPr/>
        <a:lstStyle/>
        <a:p>
          <a:endParaRPr lang="cs-CZ"/>
        </a:p>
      </dgm:t>
    </dgm:pt>
    <dgm:pt modelId="{E709C9D8-0A11-4421-AFF2-710D13351006}" type="pres">
      <dgm:prSet presAssocID="{6F0505BF-5DE5-4E7F-AF94-B879DD67ED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F82D62-171C-44C2-9AC8-13D3156EABAB}" type="pres">
      <dgm:prSet presAssocID="{15FFE95F-A0D8-405A-8EA4-5C264AB99BBF}" presName="root1" presStyleCnt="0"/>
      <dgm:spPr/>
    </dgm:pt>
    <dgm:pt modelId="{2B8065BE-1A74-44EC-A8EA-E63AEFECB430}" type="pres">
      <dgm:prSet presAssocID="{15FFE95F-A0D8-405A-8EA4-5C264AB99BBF}" presName="LevelOneTextNode" presStyleLbl="node0" presStyleIdx="0" presStyleCnt="1" custScaleX="53162" custLinFactNeighborX="-74220" custLinFactNeighborY="-27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70816C-D173-4EEB-91BE-F95715A34B9E}" type="pres">
      <dgm:prSet presAssocID="{15FFE95F-A0D8-405A-8EA4-5C264AB99BBF}" presName="level2hierChild" presStyleCnt="0"/>
      <dgm:spPr/>
    </dgm:pt>
    <dgm:pt modelId="{6B033D71-E803-417B-9F80-A508355DCB7D}" type="pres">
      <dgm:prSet presAssocID="{A4267CB6-F299-4574-946E-F2ED54F9EA60}" presName="conn2-1" presStyleLbl="parChTrans1D2" presStyleIdx="0" presStyleCnt="3"/>
      <dgm:spPr/>
    </dgm:pt>
    <dgm:pt modelId="{1845442F-788B-4575-8092-69E6203961B9}" type="pres">
      <dgm:prSet presAssocID="{A4267CB6-F299-4574-946E-F2ED54F9EA60}" presName="connTx" presStyleLbl="parChTrans1D2" presStyleIdx="0" presStyleCnt="3"/>
      <dgm:spPr/>
    </dgm:pt>
    <dgm:pt modelId="{B334E5C1-5616-4B8F-B6E1-D5E0CB9E6040}" type="pres">
      <dgm:prSet presAssocID="{43D2A6FD-245C-462C-8DAD-5FC30B814B2A}" presName="root2" presStyleCnt="0"/>
      <dgm:spPr/>
    </dgm:pt>
    <dgm:pt modelId="{97418E19-E9DF-45EB-B06E-E85D2031FA38}" type="pres">
      <dgm:prSet presAssocID="{43D2A6FD-245C-462C-8DAD-5FC30B814B2A}" presName="LevelTwoTextNode" presStyleLbl="node2" presStyleIdx="0" presStyleCnt="3" custFlipHor="1" custScaleX="47153" custLinFactNeighborX="-85923" custLinFactNeighborY="7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58FF1-18D8-470B-AA1F-AEBD1B5EE1B8}" type="pres">
      <dgm:prSet presAssocID="{43D2A6FD-245C-462C-8DAD-5FC30B814B2A}" presName="level3hierChild" presStyleCnt="0"/>
      <dgm:spPr/>
    </dgm:pt>
    <dgm:pt modelId="{F6C838D8-8993-4770-9FF1-247344413C3B}" type="pres">
      <dgm:prSet presAssocID="{F56F27D1-1A03-40A4-8843-9E5ACAE434A1}" presName="conn2-1" presStyleLbl="parChTrans1D2" presStyleIdx="1" presStyleCnt="3"/>
      <dgm:spPr/>
    </dgm:pt>
    <dgm:pt modelId="{0D89BFB1-7E31-440C-98BB-3675356129F9}" type="pres">
      <dgm:prSet presAssocID="{F56F27D1-1A03-40A4-8843-9E5ACAE434A1}" presName="connTx" presStyleLbl="parChTrans1D2" presStyleIdx="1" presStyleCnt="3"/>
      <dgm:spPr/>
    </dgm:pt>
    <dgm:pt modelId="{A308F376-19A2-4E0F-A3FB-55D4728CB947}" type="pres">
      <dgm:prSet presAssocID="{27126FE8-7F0B-4BCC-8C06-5BB4BBA823BF}" presName="root2" presStyleCnt="0"/>
      <dgm:spPr/>
    </dgm:pt>
    <dgm:pt modelId="{4E1CB1AE-F194-4992-8CFF-D8B0323627A4}" type="pres">
      <dgm:prSet presAssocID="{27126FE8-7F0B-4BCC-8C06-5BB4BBA823BF}" presName="LevelTwoTextNode" presStyleLbl="node2" presStyleIdx="1" presStyleCnt="3" custScaleX="63212" custLinFactNeighborX="-85923" custLinFactNeighborY="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4CB5EA-82B0-4BC3-BAAF-2384A8009A83}" type="pres">
      <dgm:prSet presAssocID="{27126FE8-7F0B-4BCC-8C06-5BB4BBA823BF}" presName="level3hierChild" presStyleCnt="0"/>
      <dgm:spPr/>
    </dgm:pt>
    <dgm:pt modelId="{1D2E7498-4DD6-4F48-819C-7AB1E3F2B2CF}" type="pres">
      <dgm:prSet presAssocID="{D222A0A5-C9EF-4F42-96AE-C40C4DE59970}" presName="conn2-1" presStyleLbl="parChTrans1D2" presStyleIdx="2" presStyleCnt="3"/>
      <dgm:spPr/>
    </dgm:pt>
    <dgm:pt modelId="{922DD8EA-781D-4B91-B42A-88E0CA6A1018}" type="pres">
      <dgm:prSet presAssocID="{D222A0A5-C9EF-4F42-96AE-C40C4DE59970}" presName="connTx" presStyleLbl="parChTrans1D2" presStyleIdx="2" presStyleCnt="3"/>
      <dgm:spPr/>
    </dgm:pt>
    <dgm:pt modelId="{6BD2E82A-ED0B-4D91-96EC-5F83714005A5}" type="pres">
      <dgm:prSet presAssocID="{6BF8BAED-5993-4EF1-BDCC-928A520FB7B9}" presName="root2" presStyleCnt="0"/>
      <dgm:spPr/>
    </dgm:pt>
    <dgm:pt modelId="{D3AAC684-9C03-4B3B-BF1E-0E8556628AC8}" type="pres">
      <dgm:prSet presAssocID="{6BF8BAED-5993-4EF1-BDCC-928A520FB7B9}" presName="LevelTwoTextNode" presStyleLbl="node2" presStyleIdx="2" presStyleCnt="3" custScaleX="52408" custLinFactNeighborX="-80668" custLinFactNeighborY="84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81E8C0-0A4B-482C-BCBE-2529C37C5232}" type="pres">
      <dgm:prSet presAssocID="{6BF8BAED-5993-4EF1-BDCC-928A520FB7B9}" presName="level3hierChild" presStyleCnt="0"/>
      <dgm:spPr/>
    </dgm:pt>
  </dgm:ptLst>
  <dgm:cxnLst>
    <dgm:cxn modelId="{225E5ED6-FA95-4587-AD00-235120595982}" type="presOf" srcId="{A4267CB6-F299-4574-946E-F2ED54F9EA60}" destId="{6B033D71-E803-417B-9F80-A508355DCB7D}" srcOrd="0" destOrd="0" presId="urn:microsoft.com/office/officeart/2005/8/layout/hierarchy2"/>
    <dgm:cxn modelId="{9116BCFA-95C9-41EE-9D7C-81872D6B26A8}" type="presOf" srcId="{F56F27D1-1A03-40A4-8843-9E5ACAE434A1}" destId="{0D89BFB1-7E31-440C-98BB-3675356129F9}" srcOrd="1" destOrd="0" presId="urn:microsoft.com/office/officeart/2005/8/layout/hierarchy2"/>
    <dgm:cxn modelId="{5E1780EA-1B4C-4D55-8D43-13CF18070F5E}" type="presOf" srcId="{6F0505BF-5DE5-4E7F-AF94-B879DD67ED6D}" destId="{E709C9D8-0A11-4421-AFF2-710D13351006}" srcOrd="0" destOrd="0" presId="urn:microsoft.com/office/officeart/2005/8/layout/hierarchy2"/>
    <dgm:cxn modelId="{218E624F-5892-4AC1-A853-606801F744CB}" type="presOf" srcId="{A4267CB6-F299-4574-946E-F2ED54F9EA60}" destId="{1845442F-788B-4575-8092-69E6203961B9}" srcOrd="1" destOrd="0" presId="urn:microsoft.com/office/officeart/2005/8/layout/hierarchy2"/>
    <dgm:cxn modelId="{E4F109A8-A460-4317-8FEC-5C07C86AF49D}" srcId="{15FFE95F-A0D8-405A-8EA4-5C264AB99BBF}" destId="{27126FE8-7F0B-4BCC-8C06-5BB4BBA823BF}" srcOrd="1" destOrd="0" parTransId="{F56F27D1-1A03-40A4-8843-9E5ACAE434A1}" sibTransId="{AD592418-8A1E-4D01-BF09-1C2B4FA11250}"/>
    <dgm:cxn modelId="{F33E058D-6BBE-4418-9E6C-9CEB63375254}" srcId="{15FFE95F-A0D8-405A-8EA4-5C264AB99BBF}" destId="{43D2A6FD-245C-462C-8DAD-5FC30B814B2A}" srcOrd="0" destOrd="0" parTransId="{A4267CB6-F299-4574-946E-F2ED54F9EA60}" sibTransId="{4CDA491A-D782-4ABC-96E1-A5AFD705DC02}"/>
    <dgm:cxn modelId="{76958B08-3641-4DE9-B34E-781987095B47}" type="presOf" srcId="{15FFE95F-A0D8-405A-8EA4-5C264AB99BBF}" destId="{2B8065BE-1A74-44EC-A8EA-E63AEFECB430}" srcOrd="0" destOrd="0" presId="urn:microsoft.com/office/officeart/2005/8/layout/hierarchy2"/>
    <dgm:cxn modelId="{0F63DE98-A3F9-4CD6-8DCE-E8AE888E5194}" srcId="{15FFE95F-A0D8-405A-8EA4-5C264AB99BBF}" destId="{6BF8BAED-5993-4EF1-BDCC-928A520FB7B9}" srcOrd="2" destOrd="0" parTransId="{D222A0A5-C9EF-4F42-96AE-C40C4DE59970}" sibTransId="{199A941A-2983-4631-AF82-870B68F402D7}"/>
    <dgm:cxn modelId="{011E5F18-B9A2-4D78-9422-FEEF1A5CB812}" type="presOf" srcId="{27126FE8-7F0B-4BCC-8C06-5BB4BBA823BF}" destId="{4E1CB1AE-F194-4992-8CFF-D8B0323627A4}" srcOrd="0" destOrd="0" presId="urn:microsoft.com/office/officeart/2005/8/layout/hierarchy2"/>
    <dgm:cxn modelId="{54F677D9-1FC1-484D-A669-AD77A23557AB}" type="presOf" srcId="{D222A0A5-C9EF-4F42-96AE-C40C4DE59970}" destId="{1D2E7498-4DD6-4F48-819C-7AB1E3F2B2CF}" srcOrd="0" destOrd="0" presId="urn:microsoft.com/office/officeart/2005/8/layout/hierarchy2"/>
    <dgm:cxn modelId="{89AA6507-BB50-4966-BC01-94230371B103}" type="presOf" srcId="{6BF8BAED-5993-4EF1-BDCC-928A520FB7B9}" destId="{D3AAC684-9C03-4B3B-BF1E-0E8556628AC8}" srcOrd="0" destOrd="0" presId="urn:microsoft.com/office/officeart/2005/8/layout/hierarchy2"/>
    <dgm:cxn modelId="{1A50CD77-1E62-49DF-B97D-92B91C16A683}" type="presOf" srcId="{F56F27D1-1A03-40A4-8843-9E5ACAE434A1}" destId="{F6C838D8-8993-4770-9FF1-247344413C3B}" srcOrd="0" destOrd="0" presId="urn:microsoft.com/office/officeart/2005/8/layout/hierarchy2"/>
    <dgm:cxn modelId="{76A2CFBC-D903-444E-8C00-D7AB52AF4D09}" srcId="{6F0505BF-5DE5-4E7F-AF94-B879DD67ED6D}" destId="{15FFE95F-A0D8-405A-8EA4-5C264AB99BBF}" srcOrd="0" destOrd="0" parTransId="{FA3DD6D3-7E5A-47D4-B43E-89501115B693}" sibTransId="{BFEE2C98-D23F-40D9-B6BC-F6153F2AD8DA}"/>
    <dgm:cxn modelId="{8EB4D871-80E8-4E80-AF1C-60A2B0C91E5D}" type="presOf" srcId="{43D2A6FD-245C-462C-8DAD-5FC30B814B2A}" destId="{97418E19-E9DF-45EB-B06E-E85D2031FA38}" srcOrd="0" destOrd="0" presId="urn:microsoft.com/office/officeart/2005/8/layout/hierarchy2"/>
    <dgm:cxn modelId="{371052C2-B534-4DE9-A473-D47A7C4D7437}" type="presOf" srcId="{D222A0A5-C9EF-4F42-96AE-C40C4DE59970}" destId="{922DD8EA-781D-4B91-B42A-88E0CA6A1018}" srcOrd="1" destOrd="0" presId="urn:microsoft.com/office/officeart/2005/8/layout/hierarchy2"/>
    <dgm:cxn modelId="{C7CFCF72-7D63-4980-9684-A444998E03DD}" type="presParOf" srcId="{E709C9D8-0A11-4421-AFF2-710D13351006}" destId="{72F82D62-171C-44C2-9AC8-13D3156EABAB}" srcOrd="0" destOrd="0" presId="urn:microsoft.com/office/officeart/2005/8/layout/hierarchy2"/>
    <dgm:cxn modelId="{7B4F03E7-F2B9-48B7-95AC-B2E62BFDBEA9}" type="presParOf" srcId="{72F82D62-171C-44C2-9AC8-13D3156EABAB}" destId="{2B8065BE-1A74-44EC-A8EA-E63AEFECB430}" srcOrd="0" destOrd="0" presId="urn:microsoft.com/office/officeart/2005/8/layout/hierarchy2"/>
    <dgm:cxn modelId="{6270B308-BF8B-433B-A5BA-59EEBD560CDC}" type="presParOf" srcId="{72F82D62-171C-44C2-9AC8-13D3156EABAB}" destId="{FD70816C-D173-4EEB-91BE-F95715A34B9E}" srcOrd="1" destOrd="0" presId="urn:microsoft.com/office/officeart/2005/8/layout/hierarchy2"/>
    <dgm:cxn modelId="{ACC45296-D29C-4E37-A8C5-94C1F8E16EBA}" type="presParOf" srcId="{FD70816C-D173-4EEB-91BE-F95715A34B9E}" destId="{6B033D71-E803-417B-9F80-A508355DCB7D}" srcOrd="0" destOrd="0" presId="urn:microsoft.com/office/officeart/2005/8/layout/hierarchy2"/>
    <dgm:cxn modelId="{C6FFC45E-0E45-4562-AF13-DA78F3C36E68}" type="presParOf" srcId="{6B033D71-E803-417B-9F80-A508355DCB7D}" destId="{1845442F-788B-4575-8092-69E6203961B9}" srcOrd="0" destOrd="0" presId="urn:microsoft.com/office/officeart/2005/8/layout/hierarchy2"/>
    <dgm:cxn modelId="{5EFDAAD4-AD36-44AD-A35C-EAFB81CBEE57}" type="presParOf" srcId="{FD70816C-D173-4EEB-91BE-F95715A34B9E}" destId="{B334E5C1-5616-4B8F-B6E1-D5E0CB9E6040}" srcOrd="1" destOrd="0" presId="urn:microsoft.com/office/officeart/2005/8/layout/hierarchy2"/>
    <dgm:cxn modelId="{A5CDB9E4-A908-4996-A580-8AEACE7E1917}" type="presParOf" srcId="{B334E5C1-5616-4B8F-B6E1-D5E0CB9E6040}" destId="{97418E19-E9DF-45EB-B06E-E85D2031FA38}" srcOrd="0" destOrd="0" presId="urn:microsoft.com/office/officeart/2005/8/layout/hierarchy2"/>
    <dgm:cxn modelId="{5AF3C970-FBC9-4CB3-B81A-03B651E4102A}" type="presParOf" srcId="{B334E5C1-5616-4B8F-B6E1-D5E0CB9E6040}" destId="{4D558FF1-18D8-470B-AA1F-AEBD1B5EE1B8}" srcOrd="1" destOrd="0" presId="urn:microsoft.com/office/officeart/2005/8/layout/hierarchy2"/>
    <dgm:cxn modelId="{EECB9A02-0244-42FF-A518-7E1A10830ED8}" type="presParOf" srcId="{FD70816C-D173-4EEB-91BE-F95715A34B9E}" destId="{F6C838D8-8993-4770-9FF1-247344413C3B}" srcOrd="2" destOrd="0" presId="urn:microsoft.com/office/officeart/2005/8/layout/hierarchy2"/>
    <dgm:cxn modelId="{F0F8B234-6785-4556-8875-46574EFBF2AF}" type="presParOf" srcId="{F6C838D8-8993-4770-9FF1-247344413C3B}" destId="{0D89BFB1-7E31-440C-98BB-3675356129F9}" srcOrd="0" destOrd="0" presId="urn:microsoft.com/office/officeart/2005/8/layout/hierarchy2"/>
    <dgm:cxn modelId="{9A09254D-7331-4C01-A4F0-BD4C395833A6}" type="presParOf" srcId="{FD70816C-D173-4EEB-91BE-F95715A34B9E}" destId="{A308F376-19A2-4E0F-A3FB-55D4728CB947}" srcOrd="3" destOrd="0" presId="urn:microsoft.com/office/officeart/2005/8/layout/hierarchy2"/>
    <dgm:cxn modelId="{876078E3-3F2B-45A6-A22D-B3C4A6E76639}" type="presParOf" srcId="{A308F376-19A2-4E0F-A3FB-55D4728CB947}" destId="{4E1CB1AE-F194-4992-8CFF-D8B0323627A4}" srcOrd="0" destOrd="0" presId="urn:microsoft.com/office/officeart/2005/8/layout/hierarchy2"/>
    <dgm:cxn modelId="{4584BB68-19E7-4B5D-90CC-9AEB7A735B03}" type="presParOf" srcId="{A308F376-19A2-4E0F-A3FB-55D4728CB947}" destId="{AE4CB5EA-82B0-4BC3-BAAF-2384A8009A83}" srcOrd="1" destOrd="0" presId="urn:microsoft.com/office/officeart/2005/8/layout/hierarchy2"/>
    <dgm:cxn modelId="{3AFB3320-53A5-4987-B0D8-4D912208126A}" type="presParOf" srcId="{FD70816C-D173-4EEB-91BE-F95715A34B9E}" destId="{1D2E7498-4DD6-4F48-819C-7AB1E3F2B2CF}" srcOrd="4" destOrd="0" presId="urn:microsoft.com/office/officeart/2005/8/layout/hierarchy2"/>
    <dgm:cxn modelId="{5514A349-421C-4D31-A597-CB281679447B}" type="presParOf" srcId="{1D2E7498-4DD6-4F48-819C-7AB1E3F2B2CF}" destId="{922DD8EA-781D-4B91-B42A-88E0CA6A1018}" srcOrd="0" destOrd="0" presId="urn:microsoft.com/office/officeart/2005/8/layout/hierarchy2"/>
    <dgm:cxn modelId="{781C7BB3-B919-4390-B2F8-B5361EA3F1EB}" type="presParOf" srcId="{FD70816C-D173-4EEB-91BE-F95715A34B9E}" destId="{6BD2E82A-ED0B-4D91-96EC-5F83714005A5}" srcOrd="5" destOrd="0" presId="urn:microsoft.com/office/officeart/2005/8/layout/hierarchy2"/>
    <dgm:cxn modelId="{92344908-ADAE-48A1-8EE9-77E53FB07712}" type="presParOf" srcId="{6BD2E82A-ED0B-4D91-96EC-5F83714005A5}" destId="{D3AAC684-9C03-4B3B-BF1E-0E8556628AC8}" srcOrd="0" destOrd="0" presId="urn:microsoft.com/office/officeart/2005/8/layout/hierarchy2"/>
    <dgm:cxn modelId="{F1E54D92-866C-48C4-AA1E-52DEC2CEC326}" type="presParOf" srcId="{6BD2E82A-ED0B-4D91-96EC-5F83714005A5}" destId="{AF81E8C0-0A4B-482C-BCBE-2529C37C5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826405" y="1577899"/>
          <a:ext cx="2740329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3 možnosti umístění předmětu</a:t>
          </a:r>
          <a:endParaRPr lang="cs-CZ" sz="2900" kern="1200" dirty="0"/>
        </a:p>
      </dsp:txBody>
      <dsp:txXfrm>
        <a:off x="866536" y="1618030"/>
        <a:ext cx="2660067" cy="1289902"/>
      </dsp:txXfrm>
    </dsp:sp>
    <dsp:sp modelId="{6B033D71-E803-417B-9F80-A508355DCB7D}">
      <dsp:nvSpPr>
        <dsp:cNvPr id="0" name=""/>
        <dsp:cNvSpPr/>
      </dsp:nvSpPr>
      <dsp:spPr>
        <a:xfrm rot="18289469">
          <a:off x="3155073" y="144789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1427150"/>
        <a:ext cx="95972" cy="95972"/>
      </dsp:txXfrm>
    </dsp:sp>
    <dsp:sp modelId="{97418E19-E9DF-45EB-B06E-E85D2031FA38}">
      <dsp:nvSpPr>
        <dsp:cNvPr id="0" name=""/>
        <dsp:cNvSpPr/>
      </dsp:nvSpPr>
      <dsp:spPr>
        <a:xfrm>
          <a:off x="4662865" y="2209"/>
          <a:ext cx="2740329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i="0" kern="1200" dirty="0" smtClean="0"/>
            <a:t>1)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&gt; 2.f</a:t>
          </a:r>
          <a:endParaRPr lang="cs-CZ" sz="2900" b="1" kern="1200" dirty="0"/>
        </a:p>
      </dsp:txBody>
      <dsp:txXfrm>
        <a:off x="4702996" y="42340"/>
        <a:ext cx="2660067" cy="1289902"/>
      </dsp:txXfrm>
    </dsp:sp>
    <dsp:sp modelId="{F6C838D8-8993-4770-9FF1-247344413C3B}">
      <dsp:nvSpPr>
        <dsp:cNvPr id="0" name=""/>
        <dsp:cNvSpPr/>
      </dsp:nvSpPr>
      <dsp:spPr>
        <a:xfrm>
          <a:off x="3566734" y="2235735"/>
          <a:ext cx="109613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09613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087396" y="2235578"/>
        <a:ext cx="54806" cy="54806"/>
      </dsp:txXfrm>
    </dsp:sp>
    <dsp:sp modelId="{4E1CB1AE-F194-4992-8CFF-D8B0323627A4}">
      <dsp:nvSpPr>
        <dsp:cNvPr id="0" name=""/>
        <dsp:cNvSpPr/>
      </dsp:nvSpPr>
      <dsp:spPr>
        <a:xfrm>
          <a:off x="4662865" y="1577899"/>
          <a:ext cx="2740329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2</a:t>
          </a:r>
          <a:r>
            <a:rPr lang="cs-CZ" sz="2900" i="0" kern="1200" dirty="0" smtClean="0"/>
            <a:t>)</a:t>
          </a:r>
          <a:r>
            <a:rPr lang="en-US" sz="2900" i="0" kern="1200" dirty="0" smtClean="0"/>
            <a:t>  </a:t>
          </a:r>
          <a:r>
            <a:rPr lang="en-US" sz="2900" b="1" i="0" kern="1200" dirty="0" smtClean="0"/>
            <a:t>2.f</a:t>
          </a:r>
          <a:r>
            <a:rPr lang="cs-CZ" sz="2900" b="1" i="1" kern="1200" dirty="0" smtClean="0"/>
            <a:t> </a:t>
          </a:r>
          <a:r>
            <a:rPr lang="en-US" sz="2900" b="1" i="1" kern="1200" dirty="0" smtClean="0"/>
            <a:t>&gt; a</a:t>
          </a:r>
          <a:r>
            <a:rPr lang="en-US" sz="2900" b="1" kern="1200" dirty="0" smtClean="0"/>
            <a:t> &gt; f</a:t>
          </a:r>
          <a:endParaRPr lang="cs-CZ" sz="2900" b="1" kern="1200" dirty="0"/>
        </a:p>
      </dsp:txBody>
      <dsp:txXfrm>
        <a:off x="4702996" y="1618030"/>
        <a:ext cx="2660067" cy="1289902"/>
      </dsp:txXfrm>
    </dsp:sp>
    <dsp:sp modelId="{1D2E7498-4DD6-4F48-819C-7AB1E3F2B2CF}">
      <dsp:nvSpPr>
        <dsp:cNvPr id="0" name=""/>
        <dsp:cNvSpPr/>
      </dsp:nvSpPr>
      <dsp:spPr>
        <a:xfrm rot="3310531">
          <a:off x="3155073" y="302358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3002839"/>
        <a:ext cx="95972" cy="95972"/>
      </dsp:txXfrm>
    </dsp:sp>
    <dsp:sp modelId="{D3AAC684-9C03-4B3B-BF1E-0E8556628AC8}">
      <dsp:nvSpPr>
        <dsp:cNvPr id="0" name=""/>
        <dsp:cNvSpPr/>
      </dsp:nvSpPr>
      <dsp:spPr>
        <a:xfrm>
          <a:off x="4662865" y="3153588"/>
          <a:ext cx="2740329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3</a:t>
          </a:r>
          <a:r>
            <a:rPr lang="cs-CZ" sz="2900" i="0" kern="1200" dirty="0" smtClean="0"/>
            <a:t>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&lt; f</a:t>
          </a:r>
          <a:endParaRPr lang="cs-CZ" sz="2900" b="1" kern="1200" dirty="0"/>
        </a:p>
      </dsp:txBody>
      <dsp:txXfrm>
        <a:off x="4702996" y="3193719"/>
        <a:ext cx="2660067" cy="12899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826405" y="1577899"/>
          <a:ext cx="2740329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3 možnosti umístění předmětu</a:t>
          </a:r>
          <a:endParaRPr lang="cs-CZ" sz="2900" kern="1200" dirty="0"/>
        </a:p>
      </dsp:txBody>
      <dsp:txXfrm>
        <a:off x="866536" y="1618030"/>
        <a:ext cx="2660067" cy="1289902"/>
      </dsp:txXfrm>
    </dsp:sp>
    <dsp:sp modelId="{6B033D71-E803-417B-9F80-A508355DCB7D}">
      <dsp:nvSpPr>
        <dsp:cNvPr id="0" name=""/>
        <dsp:cNvSpPr/>
      </dsp:nvSpPr>
      <dsp:spPr>
        <a:xfrm rot="18289469">
          <a:off x="3155073" y="144789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1427150"/>
        <a:ext cx="95972" cy="95972"/>
      </dsp:txXfrm>
    </dsp:sp>
    <dsp:sp modelId="{97418E19-E9DF-45EB-B06E-E85D2031FA38}">
      <dsp:nvSpPr>
        <dsp:cNvPr id="0" name=""/>
        <dsp:cNvSpPr/>
      </dsp:nvSpPr>
      <dsp:spPr>
        <a:xfrm>
          <a:off x="4662865" y="2209"/>
          <a:ext cx="2740329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i="0" kern="1200" dirty="0" smtClean="0"/>
            <a:t>1)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&gt; 2.f</a:t>
          </a:r>
          <a:endParaRPr lang="cs-CZ" sz="2900" b="1" kern="1200" dirty="0"/>
        </a:p>
      </dsp:txBody>
      <dsp:txXfrm>
        <a:off x="4702996" y="42340"/>
        <a:ext cx="2660067" cy="1289902"/>
      </dsp:txXfrm>
    </dsp:sp>
    <dsp:sp modelId="{F6C838D8-8993-4770-9FF1-247344413C3B}">
      <dsp:nvSpPr>
        <dsp:cNvPr id="0" name=""/>
        <dsp:cNvSpPr/>
      </dsp:nvSpPr>
      <dsp:spPr>
        <a:xfrm>
          <a:off x="3566734" y="2235735"/>
          <a:ext cx="109613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09613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087396" y="2235578"/>
        <a:ext cx="54806" cy="54806"/>
      </dsp:txXfrm>
    </dsp:sp>
    <dsp:sp modelId="{4E1CB1AE-F194-4992-8CFF-D8B0323627A4}">
      <dsp:nvSpPr>
        <dsp:cNvPr id="0" name=""/>
        <dsp:cNvSpPr/>
      </dsp:nvSpPr>
      <dsp:spPr>
        <a:xfrm>
          <a:off x="4662865" y="1577899"/>
          <a:ext cx="2740329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2</a:t>
          </a:r>
          <a:r>
            <a:rPr lang="cs-CZ" sz="2900" i="0" kern="1200" dirty="0" smtClean="0"/>
            <a:t>)</a:t>
          </a:r>
          <a:r>
            <a:rPr lang="en-US" sz="2900" i="0" kern="1200" dirty="0" smtClean="0"/>
            <a:t>  </a:t>
          </a:r>
          <a:r>
            <a:rPr lang="en-US" sz="2900" b="1" i="0" kern="1200" dirty="0" smtClean="0"/>
            <a:t>2.f</a:t>
          </a:r>
          <a:r>
            <a:rPr lang="cs-CZ" sz="2900" b="1" i="1" kern="1200" dirty="0" smtClean="0"/>
            <a:t> </a:t>
          </a:r>
          <a:r>
            <a:rPr lang="en-US" sz="2900" b="1" i="1" kern="1200" dirty="0" smtClean="0"/>
            <a:t>&gt; a</a:t>
          </a:r>
          <a:r>
            <a:rPr lang="en-US" sz="2900" b="1" kern="1200" dirty="0" smtClean="0"/>
            <a:t> &gt; f</a:t>
          </a:r>
          <a:endParaRPr lang="cs-CZ" sz="2900" b="1" kern="1200" dirty="0"/>
        </a:p>
      </dsp:txBody>
      <dsp:txXfrm>
        <a:off x="4702996" y="1618030"/>
        <a:ext cx="2660067" cy="1289902"/>
      </dsp:txXfrm>
    </dsp:sp>
    <dsp:sp modelId="{1D2E7498-4DD6-4F48-819C-7AB1E3F2B2CF}">
      <dsp:nvSpPr>
        <dsp:cNvPr id="0" name=""/>
        <dsp:cNvSpPr/>
      </dsp:nvSpPr>
      <dsp:spPr>
        <a:xfrm rot="3310531">
          <a:off x="3155073" y="302358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3002839"/>
        <a:ext cx="95972" cy="95972"/>
      </dsp:txXfrm>
    </dsp:sp>
    <dsp:sp modelId="{D3AAC684-9C03-4B3B-BF1E-0E8556628AC8}">
      <dsp:nvSpPr>
        <dsp:cNvPr id="0" name=""/>
        <dsp:cNvSpPr/>
      </dsp:nvSpPr>
      <dsp:spPr>
        <a:xfrm>
          <a:off x="4662865" y="3153588"/>
          <a:ext cx="2740329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3</a:t>
          </a:r>
          <a:r>
            <a:rPr lang="cs-CZ" sz="2900" i="0" kern="1200" dirty="0" smtClean="0"/>
            <a:t>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&lt; f</a:t>
          </a:r>
          <a:endParaRPr lang="cs-CZ" sz="2900" b="1" kern="1200" dirty="0"/>
        </a:p>
      </dsp:txBody>
      <dsp:txXfrm>
        <a:off x="4702996" y="3193719"/>
        <a:ext cx="2660067" cy="12899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826405" y="1577899"/>
          <a:ext cx="2740329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3 možnosti umístění předmětu</a:t>
          </a:r>
          <a:endParaRPr lang="cs-CZ" sz="2900" kern="1200" dirty="0"/>
        </a:p>
      </dsp:txBody>
      <dsp:txXfrm>
        <a:off x="866536" y="1618030"/>
        <a:ext cx="2660067" cy="1289902"/>
      </dsp:txXfrm>
    </dsp:sp>
    <dsp:sp modelId="{6B033D71-E803-417B-9F80-A508355DCB7D}">
      <dsp:nvSpPr>
        <dsp:cNvPr id="0" name=""/>
        <dsp:cNvSpPr/>
      </dsp:nvSpPr>
      <dsp:spPr>
        <a:xfrm rot="18289469">
          <a:off x="3155073" y="144789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1427150"/>
        <a:ext cx="95972" cy="95972"/>
      </dsp:txXfrm>
    </dsp:sp>
    <dsp:sp modelId="{97418E19-E9DF-45EB-B06E-E85D2031FA38}">
      <dsp:nvSpPr>
        <dsp:cNvPr id="0" name=""/>
        <dsp:cNvSpPr/>
      </dsp:nvSpPr>
      <dsp:spPr>
        <a:xfrm>
          <a:off x="4662865" y="2209"/>
          <a:ext cx="2740329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i="0" kern="1200" dirty="0" smtClean="0"/>
            <a:t>1)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&gt; 2.f</a:t>
          </a:r>
          <a:endParaRPr lang="cs-CZ" sz="2900" b="1" kern="1200" dirty="0"/>
        </a:p>
      </dsp:txBody>
      <dsp:txXfrm>
        <a:off x="4702996" y="42340"/>
        <a:ext cx="2660067" cy="1289902"/>
      </dsp:txXfrm>
    </dsp:sp>
    <dsp:sp modelId="{F6C838D8-8993-4770-9FF1-247344413C3B}">
      <dsp:nvSpPr>
        <dsp:cNvPr id="0" name=""/>
        <dsp:cNvSpPr/>
      </dsp:nvSpPr>
      <dsp:spPr>
        <a:xfrm>
          <a:off x="3566734" y="2235735"/>
          <a:ext cx="109613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09613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087396" y="2235578"/>
        <a:ext cx="54806" cy="54806"/>
      </dsp:txXfrm>
    </dsp:sp>
    <dsp:sp modelId="{4E1CB1AE-F194-4992-8CFF-D8B0323627A4}">
      <dsp:nvSpPr>
        <dsp:cNvPr id="0" name=""/>
        <dsp:cNvSpPr/>
      </dsp:nvSpPr>
      <dsp:spPr>
        <a:xfrm>
          <a:off x="4662865" y="1577899"/>
          <a:ext cx="2740329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2</a:t>
          </a:r>
          <a:r>
            <a:rPr lang="cs-CZ" sz="2900" i="0" kern="1200" dirty="0" smtClean="0"/>
            <a:t>)</a:t>
          </a:r>
          <a:r>
            <a:rPr lang="en-US" sz="2900" i="0" kern="1200" dirty="0" smtClean="0"/>
            <a:t>  </a:t>
          </a:r>
          <a:r>
            <a:rPr lang="en-US" sz="2900" b="1" i="0" kern="1200" dirty="0" smtClean="0"/>
            <a:t>2.f</a:t>
          </a:r>
          <a:r>
            <a:rPr lang="cs-CZ" sz="2900" b="1" i="1" kern="1200" dirty="0" smtClean="0"/>
            <a:t> </a:t>
          </a:r>
          <a:r>
            <a:rPr lang="en-US" sz="2900" b="1" i="1" kern="1200" dirty="0" smtClean="0"/>
            <a:t>&gt; a</a:t>
          </a:r>
          <a:r>
            <a:rPr lang="en-US" sz="2900" b="1" kern="1200" dirty="0" smtClean="0"/>
            <a:t> &gt; f</a:t>
          </a:r>
          <a:endParaRPr lang="cs-CZ" sz="2900" b="1" kern="1200" dirty="0"/>
        </a:p>
      </dsp:txBody>
      <dsp:txXfrm>
        <a:off x="4702996" y="1618030"/>
        <a:ext cx="2660067" cy="1289902"/>
      </dsp:txXfrm>
    </dsp:sp>
    <dsp:sp modelId="{1D2E7498-4DD6-4F48-819C-7AB1E3F2B2CF}">
      <dsp:nvSpPr>
        <dsp:cNvPr id="0" name=""/>
        <dsp:cNvSpPr/>
      </dsp:nvSpPr>
      <dsp:spPr>
        <a:xfrm rot="3310531">
          <a:off x="3155073" y="302358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3002839"/>
        <a:ext cx="95972" cy="95972"/>
      </dsp:txXfrm>
    </dsp:sp>
    <dsp:sp modelId="{D3AAC684-9C03-4B3B-BF1E-0E8556628AC8}">
      <dsp:nvSpPr>
        <dsp:cNvPr id="0" name=""/>
        <dsp:cNvSpPr/>
      </dsp:nvSpPr>
      <dsp:spPr>
        <a:xfrm>
          <a:off x="4662865" y="3153588"/>
          <a:ext cx="2740329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3</a:t>
          </a:r>
          <a:r>
            <a:rPr lang="cs-CZ" sz="2900" i="0" kern="1200" dirty="0" smtClean="0"/>
            <a:t>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&lt; f</a:t>
          </a:r>
          <a:endParaRPr lang="cs-CZ" sz="2900" b="1" kern="1200" dirty="0"/>
        </a:p>
      </dsp:txBody>
      <dsp:txXfrm>
        <a:off x="4702996" y="3193719"/>
        <a:ext cx="2660067" cy="1289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826405" y="1577899"/>
          <a:ext cx="2740329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3 možnosti umístění předmětu</a:t>
          </a:r>
          <a:endParaRPr lang="cs-CZ" sz="2900" kern="1200" dirty="0"/>
        </a:p>
      </dsp:txBody>
      <dsp:txXfrm>
        <a:off x="866536" y="1618030"/>
        <a:ext cx="2660067" cy="1289902"/>
      </dsp:txXfrm>
    </dsp:sp>
    <dsp:sp modelId="{6B033D71-E803-417B-9F80-A508355DCB7D}">
      <dsp:nvSpPr>
        <dsp:cNvPr id="0" name=""/>
        <dsp:cNvSpPr/>
      </dsp:nvSpPr>
      <dsp:spPr>
        <a:xfrm rot="18289469">
          <a:off x="3155073" y="144789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1427150"/>
        <a:ext cx="95972" cy="95972"/>
      </dsp:txXfrm>
    </dsp:sp>
    <dsp:sp modelId="{97418E19-E9DF-45EB-B06E-E85D2031FA38}">
      <dsp:nvSpPr>
        <dsp:cNvPr id="0" name=""/>
        <dsp:cNvSpPr/>
      </dsp:nvSpPr>
      <dsp:spPr>
        <a:xfrm>
          <a:off x="4662865" y="2209"/>
          <a:ext cx="2740329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i="0" kern="1200" dirty="0" smtClean="0"/>
            <a:t>1)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&gt; 2.f</a:t>
          </a:r>
          <a:endParaRPr lang="cs-CZ" sz="2900" b="1" kern="1200" dirty="0"/>
        </a:p>
      </dsp:txBody>
      <dsp:txXfrm>
        <a:off x="4702996" y="42340"/>
        <a:ext cx="2660067" cy="1289902"/>
      </dsp:txXfrm>
    </dsp:sp>
    <dsp:sp modelId="{F6C838D8-8993-4770-9FF1-247344413C3B}">
      <dsp:nvSpPr>
        <dsp:cNvPr id="0" name=""/>
        <dsp:cNvSpPr/>
      </dsp:nvSpPr>
      <dsp:spPr>
        <a:xfrm>
          <a:off x="3566734" y="2235735"/>
          <a:ext cx="109613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09613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087396" y="2235578"/>
        <a:ext cx="54806" cy="54806"/>
      </dsp:txXfrm>
    </dsp:sp>
    <dsp:sp modelId="{4E1CB1AE-F194-4992-8CFF-D8B0323627A4}">
      <dsp:nvSpPr>
        <dsp:cNvPr id="0" name=""/>
        <dsp:cNvSpPr/>
      </dsp:nvSpPr>
      <dsp:spPr>
        <a:xfrm>
          <a:off x="4662865" y="1577899"/>
          <a:ext cx="2740329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2</a:t>
          </a:r>
          <a:r>
            <a:rPr lang="cs-CZ" sz="2900" i="0" kern="1200" dirty="0" smtClean="0"/>
            <a:t>)</a:t>
          </a:r>
          <a:r>
            <a:rPr lang="en-US" sz="2900" i="0" kern="1200" dirty="0" smtClean="0"/>
            <a:t>  </a:t>
          </a:r>
          <a:r>
            <a:rPr lang="en-US" sz="2900" b="1" i="0" kern="1200" dirty="0" smtClean="0"/>
            <a:t>2.f</a:t>
          </a:r>
          <a:r>
            <a:rPr lang="cs-CZ" sz="2900" b="1" i="1" kern="1200" dirty="0" smtClean="0"/>
            <a:t> </a:t>
          </a:r>
          <a:r>
            <a:rPr lang="en-US" sz="2900" b="1" i="1" kern="1200" dirty="0" smtClean="0"/>
            <a:t>&gt; a</a:t>
          </a:r>
          <a:r>
            <a:rPr lang="en-US" sz="2900" b="1" kern="1200" dirty="0" smtClean="0"/>
            <a:t> &gt; f</a:t>
          </a:r>
          <a:endParaRPr lang="cs-CZ" sz="2900" b="1" kern="1200" dirty="0"/>
        </a:p>
      </dsp:txBody>
      <dsp:txXfrm>
        <a:off x="4702996" y="1618030"/>
        <a:ext cx="2660067" cy="1289902"/>
      </dsp:txXfrm>
    </dsp:sp>
    <dsp:sp modelId="{1D2E7498-4DD6-4F48-819C-7AB1E3F2B2CF}">
      <dsp:nvSpPr>
        <dsp:cNvPr id="0" name=""/>
        <dsp:cNvSpPr/>
      </dsp:nvSpPr>
      <dsp:spPr>
        <a:xfrm rot="3310531">
          <a:off x="3155073" y="3023580"/>
          <a:ext cx="1919453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3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66813" y="3002839"/>
        <a:ext cx="95972" cy="95972"/>
      </dsp:txXfrm>
    </dsp:sp>
    <dsp:sp modelId="{D3AAC684-9C03-4B3B-BF1E-0E8556628AC8}">
      <dsp:nvSpPr>
        <dsp:cNvPr id="0" name=""/>
        <dsp:cNvSpPr/>
      </dsp:nvSpPr>
      <dsp:spPr>
        <a:xfrm>
          <a:off x="4662865" y="3153588"/>
          <a:ext cx="2740329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0" kern="1200" dirty="0" smtClean="0"/>
            <a:t>3</a:t>
          </a:r>
          <a:r>
            <a:rPr lang="cs-CZ" sz="2900" i="0" kern="1200" dirty="0" smtClean="0"/>
            <a:t>)</a:t>
          </a:r>
          <a:r>
            <a:rPr lang="cs-CZ" sz="2900" i="1" kern="1200" dirty="0" smtClean="0"/>
            <a:t> </a:t>
          </a:r>
          <a:r>
            <a:rPr lang="en-US" sz="2900" b="1" i="1" kern="1200" dirty="0" smtClean="0"/>
            <a:t>a</a:t>
          </a:r>
          <a:r>
            <a:rPr lang="en-US" sz="2900" b="1" kern="1200" dirty="0" smtClean="0"/>
            <a:t> &lt; f</a:t>
          </a:r>
          <a:endParaRPr lang="cs-CZ" sz="2900" b="1" kern="1200" dirty="0"/>
        </a:p>
      </dsp:txBody>
      <dsp:txXfrm>
        <a:off x="4702996" y="3193719"/>
        <a:ext cx="2660067" cy="12899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3 možnosti umístění předmětu</a:t>
          </a:r>
          <a:endParaRPr lang="cs-CZ" sz="2300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65BE-1A74-44EC-A8EA-E63AEFECB430}">
      <dsp:nvSpPr>
        <dsp:cNvPr id="0" name=""/>
        <dsp:cNvSpPr/>
      </dsp:nvSpPr>
      <dsp:spPr>
        <a:xfrm>
          <a:off x="0" y="1540767"/>
          <a:ext cx="1456813" cy="13701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3 možnosti umístění předmětu</a:t>
          </a:r>
          <a:endParaRPr lang="cs-CZ" sz="2300" b="1" kern="1200" dirty="0"/>
        </a:p>
      </dsp:txBody>
      <dsp:txXfrm>
        <a:off x="40131" y="1580898"/>
        <a:ext cx="1376551" cy="1289902"/>
      </dsp:txXfrm>
    </dsp:sp>
    <dsp:sp modelId="{6B033D71-E803-417B-9F80-A508355DCB7D}">
      <dsp:nvSpPr>
        <dsp:cNvPr id="0" name=""/>
        <dsp:cNvSpPr/>
      </dsp:nvSpPr>
      <dsp:spPr>
        <a:xfrm rot="17781853">
          <a:off x="1010036" y="1478527"/>
          <a:ext cx="16073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6073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73519" y="1465590"/>
        <a:ext cx="80366" cy="80366"/>
      </dsp:txXfrm>
    </dsp:sp>
    <dsp:sp modelId="{97418E19-E9DF-45EB-B06E-E85D2031FA38}">
      <dsp:nvSpPr>
        <dsp:cNvPr id="0" name=""/>
        <dsp:cNvSpPr/>
      </dsp:nvSpPr>
      <dsp:spPr>
        <a:xfrm flipH="1">
          <a:off x="2170591" y="100615"/>
          <a:ext cx="1292147" cy="1370164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kern="1200" dirty="0" smtClean="0"/>
            <a:t>1)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&gt; 2.f</a:t>
          </a:r>
          <a:endParaRPr lang="cs-CZ" sz="2300" b="1" kern="1200" dirty="0"/>
        </a:p>
      </dsp:txBody>
      <dsp:txXfrm>
        <a:off x="2208437" y="138461"/>
        <a:ext cx="1216455" cy="1294472"/>
      </dsp:txXfrm>
    </dsp:sp>
    <dsp:sp modelId="{F6C838D8-8993-4770-9FF1-247344413C3B}">
      <dsp:nvSpPr>
        <dsp:cNvPr id="0" name=""/>
        <dsp:cNvSpPr/>
      </dsp:nvSpPr>
      <dsp:spPr>
        <a:xfrm rot="345613">
          <a:off x="1455002" y="2234605"/>
          <a:ext cx="71739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17399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767" y="2243916"/>
        <a:ext cx="35869" cy="35869"/>
      </dsp:txXfrm>
    </dsp:sp>
    <dsp:sp modelId="{4E1CB1AE-F194-4992-8CFF-D8B0323627A4}">
      <dsp:nvSpPr>
        <dsp:cNvPr id="0" name=""/>
        <dsp:cNvSpPr/>
      </dsp:nvSpPr>
      <dsp:spPr>
        <a:xfrm>
          <a:off x="2170591" y="1612769"/>
          <a:ext cx="1732216" cy="1370164"/>
        </a:xfrm>
        <a:prstGeom prst="roundRect">
          <a:avLst>
            <a:gd name="adj" fmla="val 10000"/>
          </a:avLst>
        </a:prstGeom>
        <a:solidFill>
          <a:srgbClr val="00FF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2</a:t>
          </a:r>
          <a:r>
            <a:rPr lang="cs-CZ" sz="2300" i="0" kern="1200" dirty="0" smtClean="0"/>
            <a:t>)</a:t>
          </a:r>
          <a:r>
            <a:rPr lang="en-US" sz="2300" i="0" kern="1200" dirty="0" smtClean="0"/>
            <a:t>  </a:t>
          </a:r>
          <a:r>
            <a:rPr lang="en-US" sz="2300" b="1" i="0" kern="1200" dirty="0" smtClean="0"/>
            <a:t>2.f</a:t>
          </a:r>
          <a:r>
            <a:rPr lang="cs-CZ" sz="2300" b="1" i="1" kern="1200" dirty="0" smtClean="0"/>
            <a:t> </a:t>
          </a:r>
          <a:r>
            <a:rPr lang="en-US" sz="2300" b="1" i="1" kern="1200" dirty="0" smtClean="0"/>
            <a:t>&gt; a</a:t>
          </a:r>
          <a:r>
            <a:rPr lang="en-US" sz="2300" b="1" kern="1200" dirty="0" smtClean="0"/>
            <a:t> &gt; f</a:t>
          </a:r>
          <a:endParaRPr lang="cs-CZ" sz="2300" b="1" kern="1200" dirty="0"/>
        </a:p>
      </dsp:txBody>
      <dsp:txXfrm>
        <a:off x="2210722" y="1652900"/>
        <a:ext cx="1651954" cy="1289902"/>
      </dsp:txXfrm>
    </dsp:sp>
    <dsp:sp modelId="{1D2E7498-4DD6-4F48-819C-7AB1E3F2B2CF}">
      <dsp:nvSpPr>
        <dsp:cNvPr id="0" name=""/>
        <dsp:cNvSpPr/>
      </dsp:nvSpPr>
      <dsp:spPr>
        <a:xfrm rot="3721569">
          <a:off x="971358" y="3006119"/>
          <a:ext cx="182869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2869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839987" y="2987648"/>
        <a:ext cx="91434" cy="91434"/>
      </dsp:txXfrm>
    </dsp:sp>
    <dsp:sp modelId="{D3AAC684-9C03-4B3B-BF1E-0E8556628AC8}">
      <dsp:nvSpPr>
        <dsp:cNvPr id="0" name=""/>
        <dsp:cNvSpPr/>
      </dsp:nvSpPr>
      <dsp:spPr>
        <a:xfrm>
          <a:off x="2314595" y="3155798"/>
          <a:ext cx="1436151" cy="1370164"/>
        </a:xfrm>
        <a:prstGeom prst="roundRect">
          <a:avLst>
            <a:gd name="adj" fmla="val 10000"/>
          </a:avLst>
        </a:prstGeom>
        <a:solidFill>
          <a:srgbClr val="CC0099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i="0" kern="1200" dirty="0" smtClean="0"/>
            <a:t>3</a:t>
          </a:r>
          <a:r>
            <a:rPr lang="cs-CZ" sz="2300" i="0" kern="1200" dirty="0" smtClean="0"/>
            <a:t>)</a:t>
          </a:r>
          <a:r>
            <a:rPr lang="cs-CZ" sz="2300" i="1" kern="1200" dirty="0" smtClean="0"/>
            <a:t> </a:t>
          </a:r>
          <a:r>
            <a:rPr lang="en-US" sz="2300" b="1" i="1" kern="1200" dirty="0" smtClean="0"/>
            <a:t>a</a:t>
          </a:r>
          <a:r>
            <a:rPr lang="en-US" sz="2300" b="1" kern="1200" dirty="0" smtClean="0"/>
            <a:t> &lt; f</a:t>
          </a:r>
          <a:endParaRPr lang="cs-CZ" sz="2300" b="1" kern="1200" dirty="0"/>
        </a:p>
      </dsp:txBody>
      <dsp:txXfrm>
        <a:off x="2354726" y="3195929"/>
        <a:ext cx="1355889" cy="12899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2ABC9-7DD6-49D5-86A1-0124F0148E75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7AE2A5-19A1-46D9-A182-6B19A5739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64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09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838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285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547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20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904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311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249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315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41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15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DE92F-576D-4C1E-98B3-991DA9FA2AE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162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3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3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3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4" Type="http://schemas.openxmlformats.org/officeDocument/2006/relationships/image" Target="../media/image3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4" Type="http://schemas.openxmlformats.org/officeDocument/2006/relationships/image" Target="../media/image3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4" Type="http://schemas.openxmlformats.org/officeDocument/2006/relationships/image" Target="../media/image3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4" Type="http://schemas.openxmlformats.org/officeDocument/2006/relationships/image" Target="../media/image3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4" Type="http://schemas.openxmlformats.org/officeDocument/2006/relationships/image" Target="../media/image3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4" Type="http://schemas.openxmlformats.org/officeDocument/2006/relationships/image" Target="../media/image3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4" Type="http://schemas.openxmlformats.org/officeDocument/2006/relationships/image" Target="../media/image3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4" Type="http://schemas.openxmlformats.org/officeDocument/2006/relationships/image" Target="../media/image3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4" Type="http://schemas.openxmlformats.org/officeDocument/2006/relationships/image" Target="../media/image3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4" Type="http://schemas.openxmlformats.org/officeDocument/2006/relationships/image" Target="../media/image3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4" Type="http://schemas.openxmlformats.org/officeDocument/2006/relationships/image" Target="../media/image3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4" Type="http://schemas.openxmlformats.org/officeDocument/2006/relationships/image" Target="../media/image3.w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4" Type="http://schemas.openxmlformats.org/officeDocument/2006/relationships/image" Target="../media/image3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4" Type="http://schemas.openxmlformats.org/officeDocument/2006/relationships/image" Target="../media/image3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4" Type="http://schemas.openxmlformats.org/officeDocument/2006/relationships/image" Target="../media/image3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2.vml"/><Relationship Id="rId4" Type="http://schemas.openxmlformats.org/officeDocument/2006/relationships/image" Target="../media/image3.w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4" Type="http://schemas.openxmlformats.org/officeDocument/2006/relationships/image" Target="../media/image3.w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4" Type="http://schemas.openxmlformats.org/officeDocument/2006/relationships/image" Target="../media/image3.wm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5.vml"/><Relationship Id="rId4" Type="http://schemas.openxmlformats.org/officeDocument/2006/relationships/image" Target="../media/image3.w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6.vml"/><Relationship Id="rId4" Type="http://schemas.openxmlformats.org/officeDocument/2006/relationships/image" Target="../media/image3.wm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7.vml"/><Relationship Id="rId4" Type="http://schemas.openxmlformats.org/officeDocument/2006/relationships/image" Target="../media/image3.w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8.vml"/><Relationship Id="rId4" Type="http://schemas.openxmlformats.org/officeDocument/2006/relationships/image" Target="../media/image3.w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9.vml"/><Relationship Id="rId4" Type="http://schemas.openxmlformats.org/officeDocument/2006/relationships/image" Target="../media/image3.w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0.vml"/><Relationship Id="rId4" Type="http://schemas.openxmlformats.org/officeDocument/2006/relationships/image" Target="../media/image3.wm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1.vml"/><Relationship Id="rId4" Type="http://schemas.openxmlformats.org/officeDocument/2006/relationships/image" Target="../media/image3.wm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2.vml"/><Relationship Id="rId4" Type="http://schemas.openxmlformats.org/officeDocument/2006/relationships/image" Target="../media/image3.wm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3.vml"/><Relationship Id="rId4" Type="http://schemas.openxmlformats.org/officeDocument/2006/relationships/image" Target="../media/image3.wmf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4.vml"/><Relationship Id="rId4" Type="http://schemas.openxmlformats.org/officeDocument/2006/relationships/image" Target="../media/image3.w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5.vml"/><Relationship Id="rId4" Type="http://schemas.openxmlformats.org/officeDocument/2006/relationships/image" Target="../media/image3.wm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6.vml"/><Relationship Id="rId4" Type="http://schemas.openxmlformats.org/officeDocument/2006/relationships/image" Target="../media/image3.wmf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7.vml"/><Relationship Id="rId4" Type="http://schemas.openxmlformats.org/officeDocument/2006/relationships/image" Target="../media/image3.wmf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8.vml"/><Relationship Id="rId4" Type="http://schemas.openxmlformats.org/officeDocument/2006/relationships/image" Target="../media/image3.wm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9.vml"/><Relationship Id="rId4" Type="http://schemas.openxmlformats.org/officeDocument/2006/relationships/image" Target="../media/image3.wmf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0.vml"/><Relationship Id="rId4" Type="http://schemas.openxmlformats.org/officeDocument/2006/relationships/image" Target="../media/image3.w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1.vml"/><Relationship Id="rId4" Type="http://schemas.openxmlformats.org/officeDocument/2006/relationships/image" Target="../media/image3.wmf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 lnSpcReduction="10000"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</a:t>
            </a:r>
            <a:r>
              <a:rPr lang="cs-CZ" altLang="cs-CZ" sz="1400" dirty="0" smtClean="0">
                <a:solidFill>
                  <a:schemeClr val="tx1"/>
                </a:solidFill>
              </a:rPr>
              <a:t>Vznik obrazu užitím duté </a:t>
            </a:r>
            <a:r>
              <a:rPr lang="cs-CZ" altLang="cs-CZ" sz="1400" dirty="0" smtClean="0">
                <a:solidFill>
                  <a:schemeClr val="tx1"/>
                </a:solidFill>
              </a:rPr>
              <a:t>zrcadlo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</a:t>
            </a:r>
            <a:r>
              <a:rPr lang="cs-CZ" altLang="cs-CZ" sz="1400" dirty="0" smtClean="0">
                <a:solidFill>
                  <a:schemeClr val="tx1"/>
                </a:solidFill>
              </a:rPr>
              <a:t>08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</a:t>
            </a:r>
            <a:r>
              <a:rPr lang="cs-CZ" altLang="cs-CZ" sz="1400" dirty="0" smtClean="0">
                <a:solidFill>
                  <a:schemeClr val="tx1"/>
                </a:solidFill>
              </a:rPr>
              <a:t>IH_OPTIKA_08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</a:t>
            </a:r>
            <a:r>
              <a:rPr lang="cs-CZ" altLang="cs-CZ" sz="1400" dirty="0" smtClean="0">
                <a:solidFill>
                  <a:schemeClr val="tx1"/>
                </a:solidFill>
              </a:rPr>
              <a:t>18.10.2013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Prezentace objasňuje vznik </a:t>
            </a:r>
            <a:r>
              <a:rPr lang="cs-CZ" altLang="cs-CZ" sz="1400" dirty="0" smtClean="0">
                <a:solidFill>
                  <a:schemeClr val="tx1"/>
                </a:solidFill>
              </a:rPr>
              <a:t>obrazu předmětu při zobrazování dutým zrcadlem. Názorně  pomocí animací ukazuje  geometrickou metodou konstrukci obrazu a  popisuje jeho vlastnosti v závislosti na poloze předmětu před dutým zrcadlem. Každá varianta  vzniku obrazu je na závěr přehledně shrnuta.  </a:t>
            </a:r>
            <a:r>
              <a:rPr lang="cs-CZ" altLang="cs-CZ" sz="1400" smtClean="0">
                <a:solidFill>
                  <a:schemeClr val="tx1"/>
                </a:solidFill>
              </a:rPr>
              <a:t>Prezentaci lze  </a:t>
            </a:r>
            <a:r>
              <a:rPr lang="cs-CZ" altLang="cs-CZ" sz="1400" dirty="0" smtClean="0">
                <a:solidFill>
                  <a:schemeClr val="tx1"/>
                </a:solidFill>
              </a:rPr>
              <a:t>využít jako podporu výkladu tohoto tématu i jako zápis nejdůležitějších informací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do sešitu. Na závěr je připojeno opakování nejdůležitějších poznatků, do kterého se mohou žáci aktivně zapojit.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240742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6120680"/>
          </a:xfrm>
          <a:solidFill>
            <a:srgbClr val="9EF52B"/>
          </a:solidFill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</a:rPr>
              <a:t>VZNIK OBRAZU  UŽITÍM</a:t>
            </a:r>
            <a:br>
              <a:rPr lang="cs-CZ" sz="7200" b="1" dirty="0" smtClean="0">
                <a:solidFill>
                  <a:srgbClr val="7030A0"/>
                </a:solidFill>
              </a:rPr>
            </a:br>
            <a:r>
              <a:rPr lang="cs-CZ" sz="7200" b="1" dirty="0">
                <a:solidFill>
                  <a:srgbClr val="7030A0"/>
                </a:solidFill>
              </a:rPr>
              <a:t>D</a:t>
            </a:r>
            <a:r>
              <a:rPr lang="cs-CZ" sz="7200" b="1" dirty="0" smtClean="0">
                <a:solidFill>
                  <a:srgbClr val="7030A0"/>
                </a:solidFill>
              </a:rPr>
              <a:t>UTÉHO ZRCADLA</a:t>
            </a:r>
            <a:endParaRPr lang="cs-CZ" sz="7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91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–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4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–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NEJDŮLEŽITĚJŠÍ BODY A VZDÁLENOSTI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26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3041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BODY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53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863570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BODY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r>
              <a:rPr lang="cs-CZ" sz="3000" b="1" dirty="0" smtClean="0">
                <a:solidFill>
                  <a:srgbClr val="FF0000"/>
                </a:solidFill>
              </a:rPr>
              <a:t>V … VRCHOL </a:t>
            </a:r>
            <a:r>
              <a:rPr lang="cs-CZ" sz="3000" dirty="0" smtClean="0"/>
              <a:t>ZRCADLA</a:t>
            </a:r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66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252785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BODY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r>
              <a:rPr lang="cs-CZ" sz="3000" b="1" dirty="0" smtClean="0">
                <a:solidFill>
                  <a:srgbClr val="FF0000"/>
                </a:solidFill>
              </a:rPr>
              <a:t>V … VRCHOL </a:t>
            </a:r>
            <a:r>
              <a:rPr lang="cs-CZ" sz="3000" dirty="0" smtClean="0"/>
              <a:t>ZRCADLA</a:t>
            </a:r>
          </a:p>
          <a:p>
            <a:r>
              <a:rPr lang="cs-CZ" sz="3000" b="1" dirty="0" smtClean="0">
                <a:solidFill>
                  <a:srgbClr val="00B0F0"/>
                </a:solidFill>
              </a:rPr>
              <a:t>C </a:t>
            </a:r>
            <a:r>
              <a:rPr lang="cs-CZ" sz="3000" dirty="0" smtClean="0"/>
              <a:t>… </a:t>
            </a:r>
            <a:r>
              <a:rPr lang="cs-CZ" sz="3000" b="1" dirty="0" smtClean="0">
                <a:solidFill>
                  <a:srgbClr val="00B0F0"/>
                </a:solidFill>
              </a:rPr>
              <a:t>STŘED KŘIVOSTI </a:t>
            </a:r>
            <a:r>
              <a:rPr lang="cs-CZ" sz="3000" dirty="0" smtClean="0"/>
              <a:t>ZRCADLA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24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267208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BODY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r>
              <a:rPr lang="cs-CZ" sz="3000" b="1" dirty="0" smtClean="0">
                <a:solidFill>
                  <a:srgbClr val="FF0000"/>
                </a:solidFill>
              </a:rPr>
              <a:t>V … VRCHOL </a:t>
            </a:r>
            <a:r>
              <a:rPr lang="cs-CZ" sz="3000" dirty="0" smtClean="0"/>
              <a:t>ZRCADLA</a:t>
            </a:r>
          </a:p>
          <a:p>
            <a:r>
              <a:rPr lang="cs-CZ" sz="3000" b="1" dirty="0" smtClean="0">
                <a:solidFill>
                  <a:srgbClr val="00B0F0"/>
                </a:solidFill>
              </a:rPr>
              <a:t>C </a:t>
            </a:r>
            <a:r>
              <a:rPr lang="cs-CZ" sz="3000" dirty="0" smtClean="0"/>
              <a:t>… </a:t>
            </a:r>
            <a:r>
              <a:rPr lang="cs-CZ" sz="3000" b="1" dirty="0" smtClean="0">
                <a:solidFill>
                  <a:srgbClr val="00B0F0"/>
                </a:solidFill>
              </a:rPr>
              <a:t>STŘED KŘIVOSTI </a:t>
            </a:r>
            <a:r>
              <a:rPr lang="cs-CZ" sz="3000" dirty="0" smtClean="0"/>
              <a:t>ZRCADLA</a:t>
            </a:r>
          </a:p>
          <a:p>
            <a:r>
              <a:rPr lang="cs-CZ" sz="3000" b="1" dirty="0" smtClean="0">
                <a:solidFill>
                  <a:srgbClr val="00B050"/>
                </a:solidFill>
              </a:rPr>
              <a:t>F … OHNISKO </a:t>
            </a:r>
            <a:r>
              <a:rPr lang="cs-CZ" sz="3000" dirty="0" smtClean="0"/>
              <a:t>ZRCADLA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2845799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72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1289182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62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743556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r>
              <a:rPr lang="cs-CZ" sz="3200" b="1" dirty="0" smtClean="0">
                <a:solidFill>
                  <a:srgbClr val="7030A0"/>
                </a:solidFill>
              </a:rPr>
              <a:t>r </a:t>
            </a:r>
            <a:r>
              <a:rPr lang="cs-CZ" sz="3000" b="1" dirty="0" smtClean="0">
                <a:solidFill>
                  <a:srgbClr val="7030A0"/>
                </a:solidFill>
              </a:rPr>
              <a:t> … POLOMĚR KŘIVOSTI</a:t>
            </a:r>
            <a:r>
              <a:rPr lang="cs-CZ" sz="3000" b="1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/>
              <a:t>ZRCADLA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2845799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657145" y="3842400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31626" y="3830615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712372" y="5590439"/>
            <a:ext cx="1217281" cy="0"/>
          </a:xfrm>
          <a:prstGeom prst="straightConnector1">
            <a:avLst/>
          </a:prstGeom>
          <a:ln w="41275">
            <a:solidFill>
              <a:srgbClr val="7030A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080318" y="580526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r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61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407861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r>
              <a:rPr lang="cs-CZ" sz="3200" b="1" dirty="0" smtClean="0">
                <a:solidFill>
                  <a:srgbClr val="7030A0"/>
                </a:solidFill>
              </a:rPr>
              <a:t>r </a:t>
            </a:r>
            <a:r>
              <a:rPr lang="cs-CZ" sz="3000" b="1" dirty="0" smtClean="0">
                <a:solidFill>
                  <a:srgbClr val="7030A0"/>
                </a:solidFill>
              </a:rPr>
              <a:t> … POLOMĚR KŘIVOSTI</a:t>
            </a:r>
            <a:r>
              <a:rPr lang="cs-CZ" sz="3000" b="1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/>
              <a:t>ZRCADLA</a:t>
            </a:r>
          </a:p>
          <a:p>
            <a:r>
              <a:rPr lang="cs-CZ" sz="3000" b="1" dirty="0">
                <a:solidFill>
                  <a:srgbClr val="00B050"/>
                </a:solidFill>
              </a:rPr>
              <a:t>f</a:t>
            </a:r>
            <a:r>
              <a:rPr lang="cs-CZ" sz="3000" b="1" dirty="0" smtClean="0">
                <a:solidFill>
                  <a:srgbClr val="00B050"/>
                </a:solidFill>
              </a:rPr>
              <a:t> … OHNISKOVÁ VZDÁLENOST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2845799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657145" y="3842400"/>
            <a:ext cx="15151" cy="2185817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31626" y="3830615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657145" y="5463042"/>
            <a:ext cx="681536" cy="0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452607" y="6028217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5323530" y="3834541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323530" y="5762878"/>
            <a:ext cx="681536" cy="0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54701" y="57628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943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568305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NA DUTÉM ZRCADLE:</a:t>
            </a:r>
            <a:endParaRPr lang="cs-CZ" sz="3000" b="1" dirty="0" smtClean="0"/>
          </a:p>
          <a:p>
            <a:r>
              <a:rPr lang="cs-CZ" sz="3200" b="1" dirty="0" smtClean="0">
                <a:solidFill>
                  <a:srgbClr val="7030A0"/>
                </a:solidFill>
              </a:rPr>
              <a:t>r </a:t>
            </a:r>
            <a:r>
              <a:rPr lang="cs-CZ" sz="3000" b="1" dirty="0" smtClean="0">
                <a:solidFill>
                  <a:srgbClr val="7030A0"/>
                </a:solidFill>
              </a:rPr>
              <a:t> … POLOMĚR KŘIVOSTI</a:t>
            </a:r>
            <a:r>
              <a:rPr lang="cs-CZ" sz="3000" b="1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/>
              <a:t>ZRCADLA</a:t>
            </a:r>
          </a:p>
          <a:p>
            <a:r>
              <a:rPr lang="cs-CZ" sz="3000" b="1" dirty="0">
                <a:solidFill>
                  <a:srgbClr val="00B050"/>
                </a:solidFill>
              </a:rPr>
              <a:t>f</a:t>
            </a:r>
            <a:r>
              <a:rPr lang="cs-CZ" sz="3000" b="1" dirty="0" smtClean="0">
                <a:solidFill>
                  <a:srgbClr val="00B050"/>
                </a:solidFill>
              </a:rPr>
              <a:t> … OHNISKOVÁ VZDÁLENOST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2845799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657145" y="3842400"/>
            <a:ext cx="15151" cy="2185817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31626" y="3830615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657145" y="5463042"/>
            <a:ext cx="681536" cy="0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452607" y="6028217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5323530" y="3834541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323530" y="5762878"/>
            <a:ext cx="681536" cy="0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54701" y="57628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46222" y="4347106"/>
            <a:ext cx="1931078" cy="212365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solidFill>
                  <a:srgbClr val="00B050"/>
                </a:solidFill>
              </a:rPr>
              <a:t>f</a:t>
            </a:r>
            <a:r>
              <a:rPr lang="cs-CZ" sz="4400" b="1" dirty="0" smtClean="0">
                <a:solidFill>
                  <a:srgbClr val="00B050"/>
                </a:solidFill>
              </a:rPr>
              <a:t> </a:t>
            </a:r>
            <a:r>
              <a:rPr lang="en-US" sz="4400" b="1" dirty="0" smtClean="0">
                <a:solidFill>
                  <a:srgbClr val="00B050"/>
                </a:solidFill>
              </a:rPr>
              <a:t>&gt; 0</a:t>
            </a:r>
          </a:p>
          <a:p>
            <a:r>
              <a:rPr lang="en-US" sz="4400" b="1" dirty="0" smtClean="0">
                <a:solidFill>
                  <a:srgbClr val="7030A0"/>
                </a:solidFill>
              </a:rPr>
              <a:t>r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en-US" sz="4400" b="1" dirty="0" smtClean="0">
                <a:solidFill>
                  <a:srgbClr val="7030A0"/>
                </a:solidFill>
              </a:rPr>
              <a:t>&gt; 0</a:t>
            </a:r>
          </a:p>
          <a:p>
            <a:r>
              <a:rPr lang="cs-CZ" sz="4400" b="1" dirty="0" smtClean="0">
                <a:solidFill>
                  <a:srgbClr val="7030A0"/>
                </a:solidFill>
              </a:rPr>
              <a:t>r </a:t>
            </a:r>
            <a:r>
              <a:rPr lang="cs-CZ" sz="4400" b="1" dirty="0" smtClean="0"/>
              <a:t>=</a:t>
            </a:r>
            <a:r>
              <a:rPr lang="cs-CZ" sz="4400" b="1" dirty="0" smtClean="0">
                <a:solidFill>
                  <a:srgbClr val="00B050"/>
                </a:solidFill>
              </a:rPr>
              <a:t> </a:t>
            </a:r>
            <a:r>
              <a:rPr lang="cs-CZ" sz="4400" b="1" dirty="0" smtClean="0"/>
              <a:t>2 </a:t>
            </a:r>
            <a:r>
              <a:rPr lang="cs-CZ" sz="4400" b="1" dirty="0" smtClean="0">
                <a:solidFill>
                  <a:srgbClr val="00B050"/>
                </a:solidFill>
              </a:rPr>
              <a:t>. f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33648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</a:t>
            </a:r>
            <a:r>
              <a:rPr lang="cs-CZ" b="1" dirty="0" smtClean="0">
                <a:solidFill>
                  <a:srgbClr val="7030A0"/>
                </a:solidFill>
              </a:rPr>
              <a:t>–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předmětová vzdálenost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535028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3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b="1" dirty="0" smtClean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310475" y="286592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2845799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15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</a:t>
            </a:r>
            <a:r>
              <a:rPr lang="cs-CZ" b="1" dirty="0" smtClean="0">
                <a:solidFill>
                  <a:srgbClr val="7030A0"/>
                </a:solidFill>
              </a:rPr>
              <a:t>–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předmětová vzdálenost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9813252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/>
              <a:t>Do vzdálenosti </a:t>
            </a:r>
            <a:r>
              <a:rPr lang="cs-CZ" sz="3000" b="1" i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3000" i="1" dirty="0" smtClean="0"/>
              <a:t> </a:t>
            </a:r>
            <a:r>
              <a:rPr lang="cs-CZ" sz="3000" dirty="0" smtClean="0"/>
              <a:t>před zrcadlo umístíme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zobrazovaný předmět</a:t>
            </a:r>
            <a:endParaRPr lang="cs-CZ" sz="3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90537" y="284731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2845799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57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</a:t>
            </a:r>
            <a:r>
              <a:rPr lang="cs-CZ" b="1" dirty="0" smtClean="0">
                <a:solidFill>
                  <a:srgbClr val="7030A0"/>
                </a:solidFill>
              </a:rPr>
              <a:t>–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předmětová vzdálenost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58646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8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/>
              <a:t>Do vzdálenosti </a:t>
            </a:r>
            <a:r>
              <a:rPr lang="cs-CZ" sz="3000" b="1" i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3000" i="1" dirty="0" smtClean="0"/>
              <a:t> </a:t>
            </a:r>
            <a:r>
              <a:rPr lang="cs-CZ" sz="3000" dirty="0" smtClean="0"/>
              <a:t>před zrcadlo umístíme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zobrazovaný předmět</a:t>
            </a:r>
            <a:endParaRPr lang="cs-CZ" sz="3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175877" y="2845817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2845799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339752" y="3928446"/>
            <a:ext cx="3589901" cy="0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624631" y="40659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40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5013176"/>
            <a:ext cx="741682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600" b="1" i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cs-CZ" sz="3600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3600" b="1" i="1" dirty="0" smtClean="0">
                <a:solidFill>
                  <a:schemeClr val="accent6">
                    <a:lumMod val="50000"/>
                  </a:schemeClr>
                </a:solidFill>
              </a:rPr>
              <a:t>&gt; 0, </a:t>
            </a:r>
            <a:r>
              <a:rPr lang="en-US" sz="3600" b="1" i="1" dirty="0" err="1" smtClean="0">
                <a:solidFill>
                  <a:schemeClr val="accent6">
                    <a:lumMod val="50000"/>
                  </a:schemeClr>
                </a:solidFill>
              </a:rPr>
              <a:t>kladná</a:t>
            </a:r>
            <a:r>
              <a:rPr lang="cs-CZ" sz="3600" b="1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i="1" dirty="0" smtClean="0">
                <a:solidFill>
                  <a:schemeClr val="accent6">
                    <a:lumMod val="50000"/>
                  </a:schemeClr>
                </a:solidFill>
              </a:rPr>
              <a:t>vzdálenost, protože leží v prostoru před zrcadlící plochou</a:t>
            </a:r>
            <a:endParaRPr lang="cs-CZ" sz="36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3920" y="2845799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16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DUTÝM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915118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464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DUTÝM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073777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Přímá spojnice se šipkou 3"/>
          <p:cNvCxnSpPr/>
          <p:nvPr/>
        </p:nvCxnSpPr>
        <p:spPr>
          <a:xfrm flipH="1">
            <a:off x="8041458" y="2204864"/>
            <a:ext cx="576064" cy="0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107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cs-CZ" i="0" dirty="0" smtClean="0"/>
              <a:t>1)</a:t>
            </a:r>
            <a:r>
              <a:rPr lang="cs-CZ" i="1" dirty="0" smtClean="0"/>
              <a:t> </a:t>
            </a:r>
            <a:r>
              <a:rPr lang="en-US" b="1" i="1" dirty="0" smtClean="0"/>
              <a:t>a</a:t>
            </a:r>
            <a:r>
              <a:rPr lang="en-US" b="1" dirty="0" smtClean="0"/>
              <a:t> &gt; 2.f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6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231680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44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624564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339752" y="2845799"/>
            <a:ext cx="3330448" cy="1303281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3920" y="2845799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07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509779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0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865487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375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473252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20" y="1546787"/>
            <a:ext cx="84296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573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082795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19" y="1546787"/>
            <a:ext cx="82645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5220072" y="3629386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147362" y="2492896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656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848607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20" y="1546787"/>
            <a:ext cx="84296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ový popisek 2"/>
          <p:cNvSpPr/>
          <p:nvPr/>
        </p:nvSpPr>
        <p:spPr>
          <a:xfrm>
            <a:off x="286510" y="4726410"/>
            <a:ext cx="4527396" cy="1954923"/>
          </a:xfrm>
          <a:prstGeom prst="wedgeRoundRectCallout">
            <a:avLst>
              <a:gd name="adj1" fmla="val 56046"/>
              <a:gd name="adj2" fmla="val -9442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961171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OBRAZ PŘEDMĚTU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5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217947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19" y="1546787"/>
            <a:ext cx="82645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ový popisek 2"/>
          <p:cNvSpPr/>
          <p:nvPr/>
        </p:nvSpPr>
        <p:spPr>
          <a:xfrm>
            <a:off x="286510" y="4726410"/>
            <a:ext cx="4527396" cy="1954923"/>
          </a:xfrm>
          <a:prstGeom prst="wedgeRoundRectCallout">
            <a:avLst>
              <a:gd name="adj1" fmla="val 56046"/>
              <a:gd name="adj2" fmla="val -9442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904" y="4776368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66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844532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20" y="1546787"/>
            <a:ext cx="84296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ový popisek 2"/>
          <p:cNvSpPr/>
          <p:nvPr/>
        </p:nvSpPr>
        <p:spPr>
          <a:xfrm>
            <a:off x="286510" y="4726410"/>
            <a:ext cx="4527396" cy="1954923"/>
          </a:xfrm>
          <a:prstGeom prst="wedgeRoundRectCallout">
            <a:avLst>
              <a:gd name="adj1" fmla="val 56046"/>
              <a:gd name="adj2" fmla="val -9442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904" y="4776368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17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128093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19" y="1546787"/>
            <a:ext cx="82645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ový popisek 2"/>
          <p:cNvSpPr/>
          <p:nvPr/>
        </p:nvSpPr>
        <p:spPr>
          <a:xfrm>
            <a:off x="286510" y="4726410"/>
            <a:ext cx="4527396" cy="1954923"/>
          </a:xfrm>
          <a:prstGeom prst="wedgeRoundRectCallout">
            <a:avLst>
              <a:gd name="adj1" fmla="val 56046"/>
              <a:gd name="adj2" fmla="val -9442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904" y="4776368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dirty="0" smtClean="0"/>
              <a:t>(LEŽÍ V PROSTORU </a:t>
            </a:r>
            <a:r>
              <a:rPr lang="cs-CZ" sz="2800" b="1" dirty="0" smtClean="0">
                <a:solidFill>
                  <a:srgbClr val="FF0000"/>
                </a:solidFill>
              </a:rPr>
              <a:t>PŘED</a:t>
            </a:r>
            <a:r>
              <a:rPr lang="cs-CZ" sz="2800" dirty="0" smtClean="0"/>
              <a:t> ZRCADLÍCÍ PLOCHOU)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3209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758671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19" y="1546787"/>
            <a:ext cx="82645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ový popisek 2"/>
          <p:cNvSpPr/>
          <p:nvPr/>
        </p:nvSpPr>
        <p:spPr>
          <a:xfrm>
            <a:off x="286510" y="4726410"/>
            <a:ext cx="4527396" cy="1954923"/>
          </a:xfrm>
          <a:prstGeom prst="wedgeRoundRectCallout">
            <a:avLst>
              <a:gd name="adj1" fmla="val 56046"/>
              <a:gd name="adj2" fmla="val -9442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904" y="4776368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ZMENŠENÝ OBRAZ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97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659523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19" y="1546787"/>
            <a:ext cx="82645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ový popisek 2"/>
          <p:cNvSpPr/>
          <p:nvPr/>
        </p:nvSpPr>
        <p:spPr>
          <a:xfrm>
            <a:off x="286510" y="4726410"/>
            <a:ext cx="4527396" cy="1954923"/>
          </a:xfrm>
          <a:prstGeom prst="wedgeRoundRectCallout">
            <a:avLst>
              <a:gd name="adj1" fmla="val 56046"/>
              <a:gd name="adj2" fmla="val -9442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904" y="4776368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ZMENŠENÝ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3. PŘEVRÁCENÝ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98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153190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1)</a:t>
            </a:r>
            <a:r>
              <a:rPr lang="cs-CZ" i="1" smtClean="0"/>
              <a:t> </a:t>
            </a:r>
            <a:r>
              <a:rPr lang="en-US" b="1" i="1" smtClean="0"/>
              <a:t>a</a:t>
            </a:r>
            <a:r>
              <a:rPr lang="en-US" b="1" smtClean="0"/>
              <a:t> &gt; 2.f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80682" y="2132856"/>
            <a:ext cx="5189518" cy="2016224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3919" y="1546787"/>
            <a:ext cx="82645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339752" y="2845361"/>
            <a:ext cx="3330448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72000" y="2845800"/>
            <a:ext cx="1004634" cy="3175488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ový popisek 2"/>
          <p:cNvSpPr/>
          <p:nvPr/>
        </p:nvSpPr>
        <p:spPr>
          <a:xfrm>
            <a:off x="286510" y="4726410"/>
            <a:ext cx="8547100" cy="1954923"/>
          </a:xfrm>
          <a:prstGeom prst="wedgeRoundRectCallout">
            <a:avLst>
              <a:gd name="adj1" fmla="val 7740"/>
              <a:gd name="adj2" fmla="val -8235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904" y="4776368"/>
            <a:ext cx="783465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ZMENŠENÝ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3. PŘEVRÁCENÝ	4. OBRAZ LEŽÍ MEZI BODY C a F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58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451494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1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1)</a:t>
            </a:r>
            <a:r>
              <a:rPr lang="cs-CZ" i="1" dirty="0" smtClean="0"/>
              <a:t> </a:t>
            </a:r>
            <a:r>
              <a:rPr lang="en-US" b="1" i="1" dirty="0" smtClean="0"/>
              <a:t>a</a:t>
            </a:r>
            <a:r>
              <a:rPr lang="en-US" b="1" dirty="0" smtClean="0"/>
              <a:t> &gt; 2.f</a:t>
            </a:r>
            <a:r>
              <a:rPr lang="cs-CZ" b="1" dirty="0" smtClean="0"/>
              <a:t> - SHRNUTÍ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03920" y="2845799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67085" y="4089897"/>
            <a:ext cx="17198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9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6802711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1)</a:t>
            </a:r>
            <a:r>
              <a:rPr lang="cs-CZ" i="1" dirty="0" smtClean="0"/>
              <a:t> </a:t>
            </a:r>
            <a:r>
              <a:rPr lang="en-US" b="1" i="1" dirty="0" smtClean="0"/>
              <a:t>a</a:t>
            </a:r>
            <a:r>
              <a:rPr lang="en-US" b="1" dirty="0" smtClean="0"/>
              <a:t> &gt; 2.f</a:t>
            </a:r>
            <a:r>
              <a:rPr lang="cs-CZ" b="1" dirty="0" smtClean="0"/>
              <a:t> - SHRNUTÍ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52" y="284579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183777" y="3683851"/>
            <a:ext cx="0" cy="4017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38886" y="4108267"/>
            <a:ext cx="80430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ZMENŠENÝ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3. PŘEVRÁCENÝ	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4. OBRAZ LEŽÍ MEZI BODY C a F</a:t>
            </a:r>
            <a:r>
              <a:rPr lang="en-US" sz="2800" b="1" dirty="0" smtClean="0">
                <a:solidFill>
                  <a:srgbClr val="C00000"/>
                </a:solidFill>
              </a:rPr>
              <a:t>, PLAT</a:t>
            </a:r>
            <a:r>
              <a:rPr lang="cs-CZ" sz="2800" b="1" dirty="0" smtClean="0">
                <a:solidFill>
                  <a:srgbClr val="C00000"/>
                </a:solidFill>
              </a:rPr>
              <a:t>Í: </a:t>
            </a:r>
            <a:r>
              <a:rPr lang="en-US" sz="2800" b="1" dirty="0" smtClean="0"/>
              <a:t>f</a:t>
            </a:r>
            <a:r>
              <a:rPr lang="cs-CZ" sz="2800" b="1" dirty="0" smtClean="0"/>
              <a:t> </a:t>
            </a:r>
            <a:r>
              <a:rPr lang="en-US" sz="2800" b="1" dirty="0" smtClean="0"/>
              <a:t>&lt;</a:t>
            </a:r>
            <a:r>
              <a:rPr lang="cs-CZ" sz="2800" b="1" dirty="0" smtClean="0"/>
              <a:t> </a:t>
            </a:r>
            <a:r>
              <a:rPr lang="cs-CZ" sz="2800" b="1" i="1" dirty="0" smtClean="0"/>
              <a:t>á </a:t>
            </a:r>
            <a:r>
              <a:rPr lang="en-US" sz="2800" b="1" i="1" dirty="0" smtClean="0"/>
              <a:t>&lt;</a:t>
            </a:r>
            <a:r>
              <a:rPr lang="cs-CZ" sz="2800" b="1" i="1" dirty="0" smtClean="0"/>
              <a:t> </a:t>
            </a:r>
            <a:r>
              <a:rPr lang="en-US" sz="2800" b="1" i="1" dirty="0" smtClean="0"/>
              <a:t>2.f</a:t>
            </a:r>
            <a:r>
              <a:rPr lang="cs-CZ" sz="2800" b="1" i="1" dirty="0" smtClean="0"/>
              <a:t> </a:t>
            </a:r>
            <a:endParaRPr lang="cs-CZ" sz="2800" b="1" dirty="0" smtClean="0"/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3920" y="2845799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67085" y="4089897"/>
            <a:ext cx="17198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780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DUTÝM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908990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H="1">
            <a:off x="8028384" y="3757682"/>
            <a:ext cx="576064" cy="0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775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>
            <a:normAutofit/>
          </a:bodyPr>
          <a:lstStyle/>
          <a:p>
            <a:pPr lvl="0"/>
            <a:r>
              <a:rPr lang="cs-CZ" dirty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595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613126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60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712978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4700752" y="2468004"/>
            <a:ext cx="666384" cy="119360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61973" y="2654505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035957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61973" y="2654505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29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967511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48" y="3146777"/>
            <a:ext cx="754225" cy="0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43808" y="3146777"/>
            <a:ext cx="2914465" cy="3450575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55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340911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5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1560" y="1546787"/>
            <a:ext cx="8532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48" y="3146777"/>
            <a:ext cx="754225" cy="0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43808" y="3146777"/>
            <a:ext cx="2914465" cy="3450575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562972" y="3629386"/>
            <a:ext cx="2366681" cy="0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147362" y="2492896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01915" y="4372785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4301040" y="4803672"/>
            <a:ext cx="4527396" cy="1954923"/>
          </a:xfrm>
          <a:prstGeom prst="wedgeRoundRectCallout">
            <a:avLst>
              <a:gd name="adj1" fmla="val -64811"/>
              <a:gd name="adj2" fmla="val -89140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760604" y="5033405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OBRAZ PŘEDMĚTU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2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 animBg="1"/>
      <p:bldP spid="3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012926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7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1560" y="1546787"/>
            <a:ext cx="8532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48" y="3146777"/>
            <a:ext cx="754225" cy="0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43808" y="3146777"/>
            <a:ext cx="2914465" cy="3450575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562972" y="3629386"/>
            <a:ext cx="2366681" cy="0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147362" y="2492896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01915" y="4372785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4301040" y="4803672"/>
            <a:ext cx="4527396" cy="1954923"/>
          </a:xfrm>
          <a:prstGeom prst="wedgeRoundRectCallout">
            <a:avLst>
              <a:gd name="adj1" fmla="val -64811"/>
              <a:gd name="adj2" fmla="val -89140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657145" y="4884703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54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0196142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90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1560" y="1546787"/>
            <a:ext cx="8532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48" y="3146777"/>
            <a:ext cx="754225" cy="0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43808" y="3146777"/>
            <a:ext cx="2914465" cy="3450575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562972" y="3629386"/>
            <a:ext cx="2366681" cy="0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147362" y="2492896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01915" y="4372785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4301040" y="4803672"/>
            <a:ext cx="4527396" cy="1954923"/>
          </a:xfrm>
          <a:prstGeom prst="wedgeRoundRectCallout">
            <a:avLst>
              <a:gd name="adj1" fmla="val -64811"/>
              <a:gd name="adj2" fmla="val -89140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657145" y="4884703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65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428138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1560" y="1546787"/>
            <a:ext cx="8532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48" y="3146777"/>
            <a:ext cx="754225" cy="0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43808" y="3146777"/>
            <a:ext cx="2914465" cy="3450575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562972" y="3629386"/>
            <a:ext cx="2366681" cy="0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147362" y="2492896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01915" y="4372785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4301040" y="4803672"/>
            <a:ext cx="4527396" cy="1954923"/>
          </a:xfrm>
          <a:prstGeom prst="wedgeRoundRectCallout">
            <a:avLst>
              <a:gd name="adj1" fmla="val -64811"/>
              <a:gd name="adj2" fmla="val -89140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657145" y="4884703"/>
            <a:ext cx="37444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dirty="0" smtClean="0"/>
              <a:t>(LEŽÍ V PROSTORU </a:t>
            </a:r>
            <a:r>
              <a:rPr lang="cs-CZ" sz="2800" b="1" dirty="0" smtClean="0">
                <a:solidFill>
                  <a:srgbClr val="FF0000"/>
                </a:solidFill>
              </a:rPr>
              <a:t>PŘED</a:t>
            </a:r>
            <a:r>
              <a:rPr lang="cs-CZ" sz="2800" dirty="0" smtClean="0"/>
              <a:t> ZRCADLÍCÍ PLOCHOU)</a:t>
            </a:r>
          </a:p>
          <a:p>
            <a:endParaRPr lang="cs-CZ" sz="2800" b="1" dirty="0" smtClean="0"/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78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172551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1560" y="1546787"/>
            <a:ext cx="8532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48" y="3146777"/>
            <a:ext cx="754225" cy="0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43808" y="3146777"/>
            <a:ext cx="2914465" cy="3450575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562972" y="3629386"/>
            <a:ext cx="2366681" cy="0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147362" y="2492896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01915" y="4372785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4301040" y="4803672"/>
            <a:ext cx="4527396" cy="1954923"/>
          </a:xfrm>
          <a:prstGeom prst="wedgeRoundRectCallout">
            <a:avLst>
              <a:gd name="adj1" fmla="val -64811"/>
              <a:gd name="adj2" fmla="val -89140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657145" y="4884703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ZVĚTŠENÝ OBRAZ</a:t>
            </a: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31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1674274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1560" y="1546787"/>
            <a:ext cx="8532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203848" y="2457646"/>
            <a:ext cx="2163289" cy="3923682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48" y="3146777"/>
            <a:ext cx="754225" cy="0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43808" y="3146777"/>
            <a:ext cx="2914465" cy="3450575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562972" y="3629386"/>
            <a:ext cx="2366681" cy="0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147362" y="2492896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01915" y="3845410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4301040" y="4803672"/>
            <a:ext cx="4527396" cy="1954923"/>
          </a:xfrm>
          <a:prstGeom prst="wedgeRoundRectCallout">
            <a:avLst>
              <a:gd name="adj1" fmla="val -64811"/>
              <a:gd name="adj2" fmla="val -89140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657145" y="4884703"/>
            <a:ext cx="37444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ZVĚTŠENÝ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3. PŘEVRÁCENÝ OBRAZ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6" name="Zaoblený obdélníkový popisek 35"/>
          <p:cNvSpPr/>
          <p:nvPr/>
        </p:nvSpPr>
        <p:spPr>
          <a:xfrm>
            <a:off x="234063" y="4861657"/>
            <a:ext cx="2882461" cy="1954923"/>
          </a:xfrm>
          <a:prstGeom prst="wedgeRoundRectCallout">
            <a:avLst>
              <a:gd name="adj1" fmla="val 61909"/>
              <a:gd name="adj2" fmla="val -89894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0680" y="4972255"/>
            <a:ext cx="258129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4. OBRAZ LEŽÍ 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VE VZDÁLENOSTI  </a:t>
            </a:r>
            <a:endParaRPr lang="en-US" sz="2800" b="1" dirty="0" smtClean="0">
              <a:solidFill>
                <a:srgbClr val="FF0000"/>
              </a:solidFill>
            </a:endParaRP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á </a:t>
            </a:r>
            <a:r>
              <a:rPr lang="en-US" sz="2800" b="1" i="1" dirty="0" smtClean="0">
                <a:solidFill>
                  <a:srgbClr val="FF0000"/>
                </a:solidFill>
              </a:rPr>
              <a:t>&gt; 2.f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33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950378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 </a:t>
            </a:r>
            <a:r>
              <a:rPr lang="cs-CZ" b="1" dirty="0" smtClean="0"/>
              <a:t>- SHRNUTÍ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766773" y="4588229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537398" y="2627371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45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373109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2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83777" y="308154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0" dirty="0" smtClean="0"/>
              <a:t>2.f</a:t>
            </a:r>
            <a:r>
              <a:rPr lang="cs-CZ" b="1" i="1" dirty="0" smtClean="0"/>
              <a:t> </a:t>
            </a:r>
            <a:r>
              <a:rPr lang="en-US" b="1" i="1" dirty="0" smtClean="0"/>
              <a:t>&gt; a</a:t>
            </a:r>
            <a:r>
              <a:rPr lang="en-US" b="1" dirty="0" smtClean="0"/>
              <a:t> &gt; f </a:t>
            </a:r>
            <a:r>
              <a:rPr lang="cs-CZ" b="1" dirty="0" smtClean="0"/>
              <a:t>- SHRNUTÍ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5004048" y="3146777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2972" y="3737398"/>
            <a:ext cx="0" cy="201473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766773" y="4588229"/>
            <a:ext cx="12610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537398" y="2627371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7504" y="4108267"/>
            <a:ext cx="804306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SKUTEČNÝ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ZVĚTŠENÝ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3. PŘEVRÁCENÝ	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4. OBRAZ LEŽÍ VE ZDÁLENOSTI </a:t>
            </a:r>
            <a:r>
              <a:rPr lang="cs-CZ" sz="2800" b="1" i="1" dirty="0" smtClean="0"/>
              <a:t>á </a:t>
            </a:r>
            <a:r>
              <a:rPr lang="cs-CZ" sz="2800" b="1" dirty="0" smtClean="0">
                <a:solidFill>
                  <a:srgbClr val="FF0000"/>
                </a:solidFill>
              </a:rPr>
              <a:t>, PRO KTEROU PLATI</a:t>
            </a:r>
            <a:r>
              <a:rPr lang="cs-CZ" sz="2800" b="1" dirty="0" smtClean="0">
                <a:solidFill>
                  <a:srgbClr val="FF0000"/>
                </a:solidFill>
              </a:rPr>
              <a:t>: 			</a:t>
            </a:r>
            <a:r>
              <a:rPr lang="en-US" sz="2800" b="1" dirty="0" smtClean="0"/>
              <a:t>f</a:t>
            </a:r>
            <a:r>
              <a:rPr lang="cs-CZ" sz="2800" b="1" dirty="0" smtClean="0"/>
              <a:t> </a:t>
            </a:r>
            <a:r>
              <a:rPr lang="en-US" sz="2800" b="1" dirty="0" smtClean="0"/>
              <a:t>&lt;</a:t>
            </a:r>
            <a:r>
              <a:rPr lang="cs-CZ" sz="2800" b="1" dirty="0" smtClean="0"/>
              <a:t> </a:t>
            </a:r>
            <a:r>
              <a:rPr lang="cs-CZ" sz="2800" b="1" i="1" dirty="0" smtClean="0"/>
              <a:t>á </a:t>
            </a:r>
            <a:r>
              <a:rPr lang="en-US" sz="2800" b="1" i="1" dirty="0" smtClean="0"/>
              <a:t>&lt;</a:t>
            </a:r>
            <a:r>
              <a:rPr lang="cs-CZ" sz="2800" b="1" i="1" dirty="0" smtClean="0"/>
              <a:t> </a:t>
            </a:r>
            <a:r>
              <a:rPr lang="en-US" sz="2800" b="1" i="1" dirty="0" smtClean="0"/>
              <a:t>2.f</a:t>
            </a:r>
            <a:r>
              <a:rPr lang="cs-CZ" sz="2800" b="1" i="1" dirty="0" smtClean="0"/>
              <a:t> </a:t>
            </a:r>
            <a:endParaRPr lang="cs-CZ" sz="2800" b="1" dirty="0" smtClean="0"/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62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DUTÝM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49686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H="1">
            <a:off x="8028384" y="5517232"/>
            <a:ext cx="576064" cy="0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274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0099"/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93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567589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4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76860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62215" y="2529736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7085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842634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065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341647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277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973270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1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808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5831543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3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846" y="1546787"/>
            <a:ext cx="8344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</a:t>
            </a:r>
            <a:r>
              <a:rPr lang="en-US" sz="2200" dirty="0" smtClean="0"/>
              <a:t> PRODLOU</a:t>
            </a:r>
            <a:r>
              <a:rPr lang="cs-CZ" sz="2200" dirty="0" smtClean="0"/>
              <a:t>ŽENÍ 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05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928220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846" y="1546787"/>
            <a:ext cx="8344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</a:t>
            </a:r>
            <a:r>
              <a:rPr lang="en-US" sz="2200" dirty="0" smtClean="0"/>
              <a:t> PRODLOU</a:t>
            </a:r>
            <a:r>
              <a:rPr lang="cs-CZ" sz="2200" dirty="0" smtClean="0"/>
              <a:t>ŽENÍ 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4178286" y="4862431"/>
            <a:ext cx="4527396" cy="1954923"/>
          </a:xfrm>
          <a:prstGeom prst="wedgeRoundRectCallout">
            <a:avLst>
              <a:gd name="adj1" fmla="val 2621"/>
              <a:gd name="adj2" fmla="val -129879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508146" y="5055062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OBRAZ PŘEDMĚTU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22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5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745370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846" y="1546787"/>
            <a:ext cx="8344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</a:t>
            </a:r>
            <a:r>
              <a:rPr lang="en-US" sz="2200" dirty="0" smtClean="0"/>
              <a:t> PRODLOU</a:t>
            </a:r>
            <a:r>
              <a:rPr lang="cs-CZ" sz="2200" dirty="0" smtClean="0"/>
              <a:t>ŽENÍ 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4178286" y="4862431"/>
            <a:ext cx="4527396" cy="1954923"/>
          </a:xfrm>
          <a:prstGeom prst="wedgeRoundRectCallout">
            <a:avLst>
              <a:gd name="adj1" fmla="val 2621"/>
              <a:gd name="adj2" fmla="val -129879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657145" y="4884703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24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909486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0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846" y="1546787"/>
            <a:ext cx="8344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</a:t>
            </a:r>
            <a:r>
              <a:rPr lang="en-US" sz="2200" dirty="0" smtClean="0"/>
              <a:t> PRODLOU</a:t>
            </a:r>
            <a:r>
              <a:rPr lang="cs-CZ" sz="2200" dirty="0" smtClean="0"/>
              <a:t>ŽENÍ 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4178286" y="4862431"/>
            <a:ext cx="4527396" cy="1954923"/>
          </a:xfrm>
          <a:prstGeom prst="wedgeRoundRectCallout">
            <a:avLst>
              <a:gd name="adj1" fmla="val 2621"/>
              <a:gd name="adj2" fmla="val -129879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</p:txBody>
      </p:sp>
      <p:sp>
        <p:nvSpPr>
          <p:cNvPr id="36" name="TextovéPole 35"/>
          <p:cNvSpPr txBox="1"/>
          <p:nvPr/>
        </p:nvSpPr>
        <p:spPr>
          <a:xfrm>
            <a:off x="4657145" y="4884703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</a:rPr>
              <a:t>ZDÁNLIVÝ OBRAZ</a:t>
            </a:r>
          </a:p>
        </p:txBody>
      </p:sp>
    </p:spTree>
    <p:extLst>
      <p:ext uri="{BB962C8B-B14F-4D97-AF65-F5344CB8AC3E}">
        <p14:creationId xmlns:p14="http://schemas.microsoft.com/office/powerpoint/2010/main" val="405964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2105699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3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846" y="1546787"/>
            <a:ext cx="8344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</a:t>
            </a:r>
            <a:r>
              <a:rPr lang="en-US" sz="2200" dirty="0" smtClean="0"/>
              <a:t> PRODLOU</a:t>
            </a:r>
            <a:r>
              <a:rPr lang="cs-CZ" sz="2200" dirty="0" smtClean="0"/>
              <a:t>ŽENÍ 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4178286" y="4862431"/>
            <a:ext cx="4527396" cy="1954923"/>
          </a:xfrm>
          <a:prstGeom prst="wedgeRoundRectCallout">
            <a:avLst>
              <a:gd name="adj1" fmla="val 2621"/>
              <a:gd name="adj2" fmla="val -129879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</p:txBody>
      </p:sp>
      <p:sp>
        <p:nvSpPr>
          <p:cNvPr id="36" name="TextovéPole 35"/>
          <p:cNvSpPr txBox="1"/>
          <p:nvPr/>
        </p:nvSpPr>
        <p:spPr>
          <a:xfrm>
            <a:off x="4657145" y="4884703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</a:rPr>
              <a:t>ZDÁNLIVÝ OBRAZ</a:t>
            </a:r>
          </a:p>
          <a:p>
            <a:r>
              <a:rPr lang="cs-CZ" sz="2800" dirty="0" smtClean="0"/>
              <a:t>(LEŽÍ V PROSTORU </a:t>
            </a:r>
            <a:r>
              <a:rPr lang="cs-CZ" sz="2800" b="1" dirty="0" smtClean="0">
                <a:solidFill>
                  <a:srgbClr val="FF0000"/>
                </a:solidFill>
              </a:rPr>
              <a:t>ZA</a:t>
            </a:r>
            <a:r>
              <a:rPr lang="cs-CZ" sz="2800" dirty="0" smtClean="0"/>
              <a:t> ZRCADLÍCÍ PLOCHOU)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69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333741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846" y="1546787"/>
            <a:ext cx="8344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</a:t>
            </a:r>
            <a:r>
              <a:rPr lang="en-US" sz="2200" dirty="0" smtClean="0"/>
              <a:t> PRODLOU</a:t>
            </a:r>
            <a:r>
              <a:rPr lang="cs-CZ" sz="2200" dirty="0" smtClean="0"/>
              <a:t>ŽENÍ 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4178286" y="4862431"/>
            <a:ext cx="4527396" cy="1954923"/>
          </a:xfrm>
          <a:prstGeom prst="wedgeRoundRectCallout">
            <a:avLst>
              <a:gd name="adj1" fmla="val 2621"/>
              <a:gd name="adj2" fmla="val -129879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</p:txBody>
      </p:sp>
      <p:sp>
        <p:nvSpPr>
          <p:cNvPr id="36" name="TextovéPole 35"/>
          <p:cNvSpPr txBox="1"/>
          <p:nvPr/>
        </p:nvSpPr>
        <p:spPr>
          <a:xfrm>
            <a:off x="4657145" y="4884703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ZDÁNLIVÝ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VZPŘÍMENÝ</a:t>
            </a:r>
          </a:p>
        </p:txBody>
      </p:sp>
    </p:spTree>
    <p:extLst>
      <p:ext uri="{BB962C8B-B14F-4D97-AF65-F5344CB8AC3E}">
        <p14:creationId xmlns:p14="http://schemas.microsoft.com/office/powerpoint/2010/main" val="30897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</a:t>
            </a:r>
            <a:r>
              <a:rPr lang="cs-CZ" b="1" dirty="0" smtClean="0">
                <a:solidFill>
                  <a:srgbClr val="7030A0"/>
                </a:solidFill>
              </a:rPr>
              <a:t>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9993412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28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38887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846" y="1546787"/>
            <a:ext cx="8344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OBRAZ  PŘEDMĚTU </a:t>
            </a:r>
            <a:r>
              <a:rPr lang="cs-CZ" sz="2200" dirty="0" smtClean="0"/>
              <a:t>VZNIKÁ V PRŮSEČÍKU</a:t>
            </a:r>
            <a:r>
              <a:rPr lang="en-US" sz="2200" dirty="0" smtClean="0"/>
              <a:t> PRODLOU</a:t>
            </a:r>
            <a:r>
              <a:rPr lang="cs-CZ" sz="2200" dirty="0" smtClean="0"/>
              <a:t>ŽENÍ  </a:t>
            </a:r>
            <a:r>
              <a:rPr lang="cs-CZ" sz="2200" b="1" u="sng" dirty="0" smtClean="0">
                <a:solidFill>
                  <a:srgbClr val="00B050"/>
                </a:solidFill>
              </a:rPr>
              <a:t>ODRAŽENÝCH PAPRSKŮ</a:t>
            </a:r>
            <a:endParaRPr lang="cs-CZ" sz="2200" b="1" u="sng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835696" y="3055186"/>
            <a:ext cx="3937098" cy="2260363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826195" y="1484784"/>
            <a:ext cx="2655759" cy="1570402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56644" y="3146777"/>
            <a:ext cx="1869551" cy="0"/>
          </a:xfrm>
          <a:prstGeom prst="line">
            <a:avLst/>
          </a:prstGeom>
          <a:ln w="25400">
            <a:solidFill>
              <a:srgbClr val="0070C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804245" y="3204348"/>
            <a:ext cx="2043949" cy="2111201"/>
          </a:xfrm>
          <a:prstGeom prst="line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5826198" y="1067064"/>
            <a:ext cx="2556760" cy="2166049"/>
          </a:xfrm>
          <a:prstGeom prst="line">
            <a:avLst/>
          </a:prstGeom>
          <a:ln w="25400">
            <a:solidFill>
              <a:srgbClr val="00B050"/>
            </a:solidFill>
            <a:prstDash val="dash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4178286" y="4862431"/>
            <a:ext cx="4527396" cy="1954923"/>
          </a:xfrm>
          <a:prstGeom prst="wedgeRoundRectCallout">
            <a:avLst>
              <a:gd name="adj1" fmla="val 2621"/>
              <a:gd name="adj2" fmla="val -129879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</p:txBody>
      </p:sp>
      <p:sp>
        <p:nvSpPr>
          <p:cNvPr id="36" name="TextovéPole 35"/>
          <p:cNvSpPr txBox="1"/>
          <p:nvPr/>
        </p:nvSpPr>
        <p:spPr>
          <a:xfrm>
            <a:off x="4657145" y="4884703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ZDÁNLIVÝ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VZPŘÍMENÝ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3. ZVĚTŠENÝ</a:t>
            </a:r>
            <a:endParaRPr lang="cs-CZ" sz="2800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85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474408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510996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r>
              <a:rPr lang="cs-CZ" b="1" dirty="0" smtClean="0"/>
              <a:t> - SHRNUTÍ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63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190448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7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26195" y="3643588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0682" y="3725066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4847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4553687" y="3639298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21723" y="3880343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C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20072" y="3629386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80318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F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510996" y="260648"/>
            <a:ext cx="8229600" cy="1143000"/>
          </a:xfrm>
          <a:prstGeom prst="rect">
            <a:avLst/>
          </a:prstGeom>
          <a:solidFill>
            <a:srgbClr val="CC009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3</a:t>
            </a:r>
            <a:r>
              <a:rPr lang="cs-CZ" i="0" dirty="0" smtClean="0"/>
              <a:t>)</a:t>
            </a:r>
            <a:r>
              <a:rPr lang="cs-CZ" i="1" dirty="0" smtClean="0"/>
              <a:t> </a:t>
            </a:r>
            <a:r>
              <a:rPr lang="en-US" b="1" i="1" dirty="0" smtClean="0"/>
              <a:t> a</a:t>
            </a:r>
            <a:r>
              <a:rPr lang="en-US" b="1" dirty="0" smtClean="0"/>
              <a:t> &lt; f</a:t>
            </a:r>
            <a:r>
              <a:rPr lang="cs-CZ" b="1" dirty="0" smtClean="0"/>
              <a:t> - SHRNUTÍ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403920" y="1637184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5566741" y="3146776"/>
            <a:ext cx="0" cy="59062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6516216" y="2694708"/>
            <a:ext cx="0" cy="970672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76256" y="26947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OBRAZ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9281" y="4663669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1. ZDÁNLIVÝ OBRAZ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VZPŘÍMENÝ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3. ZVĚTŠENÝ</a:t>
            </a:r>
            <a:endParaRPr lang="cs-CZ" sz="2800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22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377799"/>
              </p:ext>
            </p:extLst>
          </p:nvPr>
        </p:nvGraphicFramePr>
        <p:xfrm>
          <a:off x="539552" y="155679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713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0235925"/>
              </p:ext>
            </p:extLst>
          </p:nvPr>
        </p:nvGraphicFramePr>
        <p:xfrm>
          <a:off x="539552" y="155679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5868144" y="2420888"/>
            <a:ext cx="3275856" cy="3168352"/>
          </a:xfrm>
          <a:prstGeom prst="wedgeRoundRectCallout">
            <a:avLst>
              <a:gd name="adj1" fmla="val -107326"/>
              <a:gd name="adj2" fmla="val -62661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2636912"/>
            <a:ext cx="28083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?</a:t>
            </a:r>
          </a:p>
          <a:p>
            <a:pPr algn="ctr"/>
            <a:r>
              <a:rPr lang="cs-CZ" sz="4400" b="1" dirty="0" smtClean="0"/>
              <a:t>SKUTEČNÝ </a:t>
            </a:r>
          </a:p>
          <a:p>
            <a:pPr algn="ctr"/>
            <a:r>
              <a:rPr lang="cs-CZ" sz="4400" b="1" dirty="0" smtClean="0"/>
              <a:t>nebo</a:t>
            </a:r>
            <a:endParaRPr lang="cs-CZ" sz="4400" b="1" dirty="0"/>
          </a:p>
          <a:p>
            <a:pPr algn="ctr"/>
            <a:r>
              <a:rPr lang="cs-CZ" sz="4400" b="1" dirty="0" smtClean="0"/>
              <a:t>ZDÁNLIVÝ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17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769175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5868144" y="2420888"/>
            <a:ext cx="3275856" cy="3168352"/>
          </a:xfrm>
          <a:prstGeom prst="wedgeRoundRectCallout">
            <a:avLst>
              <a:gd name="adj1" fmla="val -107326"/>
              <a:gd name="adj2" fmla="val -62661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2636912"/>
            <a:ext cx="28083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SKUTEČNÝ</a:t>
            </a:r>
            <a:r>
              <a:rPr lang="cs-CZ" sz="4400" b="1" dirty="0" smtClean="0"/>
              <a:t> </a:t>
            </a:r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strike="sngStrike" dirty="0" smtClean="0"/>
              <a:t>ZDÁNLIVÝ</a:t>
            </a:r>
            <a:endParaRPr lang="cs-CZ" sz="4400" b="1" strike="sngStrike" dirty="0"/>
          </a:p>
        </p:txBody>
      </p:sp>
    </p:spTree>
    <p:extLst>
      <p:ext uri="{BB962C8B-B14F-4D97-AF65-F5344CB8AC3E}">
        <p14:creationId xmlns:p14="http://schemas.microsoft.com/office/powerpoint/2010/main" val="215649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846084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5868144" y="2420888"/>
            <a:ext cx="3275856" cy="3168352"/>
          </a:xfrm>
          <a:prstGeom prst="wedgeRoundRectCallout">
            <a:avLst>
              <a:gd name="adj1" fmla="val -107326"/>
              <a:gd name="adj2" fmla="val -62661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636912"/>
            <a:ext cx="30243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?</a:t>
            </a:r>
          </a:p>
          <a:p>
            <a:pPr algn="ctr"/>
            <a:r>
              <a:rPr lang="cs-CZ" sz="4400" b="1" dirty="0" smtClean="0"/>
              <a:t>ZVĚTŠENÝ </a:t>
            </a:r>
          </a:p>
          <a:p>
            <a:pPr algn="ctr"/>
            <a:r>
              <a:rPr lang="cs-CZ" sz="4400" b="1" dirty="0" smtClean="0"/>
              <a:t>nebo</a:t>
            </a:r>
            <a:endParaRPr lang="cs-CZ" sz="4400" b="1" dirty="0"/>
          </a:p>
          <a:p>
            <a:pPr algn="ctr"/>
            <a:r>
              <a:rPr lang="cs-CZ" sz="4400" b="1" dirty="0" smtClean="0"/>
              <a:t>ZMENŠENÝ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87630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933887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5868144" y="2420888"/>
            <a:ext cx="3275856" cy="3168352"/>
          </a:xfrm>
          <a:prstGeom prst="wedgeRoundRectCallout">
            <a:avLst>
              <a:gd name="adj1" fmla="val -107326"/>
              <a:gd name="adj2" fmla="val -62661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636912"/>
            <a:ext cx="30243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b="1" dirty="0" smtClean="0"/>
          </a:p>
          <a:p>
            <a:pPr algn="ctr"/>
            <a:r>
              <a:rPr lang="cs-CZ" sz="4400" b="1" strike="sngStrike" dirty="0" smtClean="0"/>
              <a:t>ZVĚTŠENÝ</a:t>
            </a:r>
            <a:r>
              <a:rPr lang="cs-CZ" sz="4400" b="1" dirty="0" smtClean="0"/>
              <a:t> </a:t>
            </a:r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ZMENŠENÝ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19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24058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5868144" y="2420888"/>
            <a:ext cx="3275856" cy="3168352"/>
          </a:xfrm>
          <a:prstGeom prst="wedgeRoundRectCallout">
            <a:avLst>
              <a:gd name="adj1" fmla="val -98772"/>
              <a:gd name="adj2" fmla="val 47660"/>
              <a:gd name="adj3" fmla="val 16667"/>
            </a:avLst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2636912"/>
            <a:ext cx="28083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?</a:t>
            </a:r>
          </a:p>
          <a:p>
            <a:pPr algn="ctr"/>
            <a:r>
              <a:rPr lang="cs-CZ" sz="4400" b="1" dirty="0" smtClean="0"/>
              <a:t>SKUTEČNÝ </a:t>
            </a:r>
          </a:p>
          <a:p>
            <a:pPr algn="ctr"/>
            <a:r>
              <a:rPr lang="cs-CZ" sz="4400" b="1" dirty="0" smtClean="0"/>
              <a:t>nebo</a:t>
            </a:r>
            <a:endParaRPr lang="cs-CZ" sz="4400" b="1" dirty="0"/>
          </a:p>
          <a:p>
            <a:pPr algn="ctr"/>
            <a:r>
              <a:rPr lang="cs-CZ" sz="4400" b="1" dirty="0" smtClean="0"/>
              <a:t>ZDÁNLIVÝ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19940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655921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5868144" y="2420888"/>
            <a:ext cx="3275856" cy="3168352"/>
          </a:xfrm>
          <a:prstGeom prst="wedgeRoundRectCallout">
            <a:avLst>
              <a:gd name="adj1" fmla="val -98772"/>
              <a:gd name="adj2" fmla="val 47660"/>
              <a:gd name="adj3" fmla="val 16667"/>
            </a:avLst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2636912"/>
            <a:ext cx="28083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b="1" dirty="0" smtClean="0"/>
          </a:p>
          <a:p>
            <a:pPr algn="ctr"/>
            <a:r>
              <a:rPr lang="cs-CZ" sz="4400" b="1" strike="sngStrike" dirty="0" smtClean="0"/>
              <a:t>SKUTEČNÝ</a:t>
            </a:r>
            <a:r>
              <a:rPr lang="cs-CZ" sz="4400" b="1" dirty="0" smtClean="0"/>
              <a:t> </a:t>
            </a:r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ZDÁNLIVÝ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96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539779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580112" y="2564902"/>
            <a:ext cx="3312368" cy="280076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OBRAZ</a:t>
            </a:r>
          </a:p>
          <a:p>
            <a:pPr algn="ctr"/>
            <a:r>
              <a:rPr lang="cs-CZ" sz="4400" b="1" dirty="0" smtClean="0"/>
              <a:t>ZVĚTŠENÝ</a:t>
            </a:r>
          </a:p>
          <a:p>
            <a:pPr algn="ctr"/>
            <a:r>
              <a:rPr lang="cs-CZ" sz="4400" b="1" dirty="0" smtClean="0"/>
              <a:t>SKUTEČNÝ </a:t>
            </a:r>
          </a:p>
          <a:p>
            <a:pPr algn="ctr"/>
            <a:r>
              <a:rPr lang="cs-CZ" sz="4400" b="1" dirty="0" smtClean="0"/>
              <a:t>PŘEVRÁCENÝ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780928"/>
            <a:ext cx="7920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?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978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OPAKOVÁNÍ: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DUTÉ ZRCDLO - VLASTNOSTI OBRAZU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26375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580112" y="2564902"/>
            <a:ext cx="3312368" cy="2800767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OBRAZ</a:t>
            </a:r>
          </a:p>
          <a:p>
            <a:pPr algn="ctr"/>
            <a:r>
              <a:rPr lang="cs-CZ" sz="4400" b="1" dirty="0" smtClean="0"/>
              <a:t>ZVĚTŠENÝ</a:t>
            </a:r>
          </a:p>
          <a:p>
            <a:pPr algn="ctr"/>
            <a:r>
              <a:rPr lang="cs-CZ" sz="4400" b="1" dirty="0" smtClean="0"/>
              <a:t>SKUTEČNÝ </a:t>
            </a:r>
          </a:p>
          <a:p>
            <a:pPr algn="ctr"/>
            <a:r>
              <a:rPr lang="cs-CZ" sz="4400" b="1" dirty="0" smtClean="0"/>
              <a:t>PŘEVRÁCENÝ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4414113" y="3622426"/>
            <a:ext cx="1130444" cy="399819"/>
          </a:xfrm>
          <a:prstGeom prst="lef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750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16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1738</Words>
  <Application>Microsoft Office PowerPoint</Application>
  <PresentationFormat>Předvádění na obrazovce (4:3)</PresentationFormat>
  <Paragraphs>1017</Paragraphs>
  <Slides>72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72</vt:i4>
      </vt:variant>
    </vt:vector>
  </HeadingPairs>
  <TitlesOfParts>
    <vt:vector size="74" baseType="lpstr">
      <vt:lpstr>Motiv systému Office</vt:lpstr>
      <vt:lpstr>Rovnice</vt:lpstr>
      <vt:lpstr>Prezentace aplikace PowerPoint</vt:lpstr>
      <vt:lpstr>VZNIK OBRAZU  UŽITÍM DUTÉHO ZRCADLA</vt:lpstr>
      <vt:lpstr>DUTÉ ZRCADLO – OPAKOVÁNÍ</vt:lpstr>
      <vt:lpstr>DUTÉ ZRCADLO –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– předmětová vzdálenost a</vt:lpstr>
      <vt:lpstr>DUTÉ ZRCADLO – předmětová vzdálenost a</vt:lpstr>
      <vt:lpstr>DUTÉ ZRCADLO – předmětová vzdálenost a</vt:lpstr>
      <vt:lpstr>ZOBRAZOVÁNÍ DUTÝM ZRCADLEM</vt:lpstr>
      <vt:lpstr>ZOBRAZOVÁNÍ DUTÝM ZRCADLEM</vt:lpstr>
      <vt:lpstr>1) a &gt; 2.f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ZOBRAZOVÁNÍ DUTÝM ZRCADLEM</vt:lpstr>
      <vt:lpstr>2) 2.f &gt; a &gt; f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ZOBRAZOVÁNÍ DUTÝM ZRCADLEM</vt:lpstr>
      <vt:lpstr>3)  a &lt; f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DUTÉ ZRCADLO - OPAKOVÁNÍ</vt:lpstr>
      <vt:lpstr>Prezentace aplikace PowerPoint</vt:lpstr>
      <vt:lpstr>Prezentace aplikace PowerPoint</vt:lpstr>
      <vt:lpstr>OPAKOVÁNÍ: DUTÉ ZRCDLO - VLASTNOSTI OBRAZU</vt:lpstr>
      <vt:lpstr>OPAKOVÁNÍ: DUTÉ ZRCDLO - VLASTNOSTI OBRAZU</vt:lpstr>
      <vt:lpstr>OPAKOVÁNÍ: DUTÉ ZRCDLO - VLASTNOSTI OBRAZU</vt:lpstr>
      <vt:lpstr>OPAKOVÁNÍ: DUTÉ ZRCDLO - VLASTNOSTI OBRAZU</vt:lpstr>
      <vt:lpstr>OPAKOVÁNÍ: DUTÉ ZRCDLO - VLASTNOSTI OBRAZU</vt:lpstr>
      <vt:lpstr>OPAKOVÁNÍ: DUTÉ ZRCDLO - VLASTNOSTI OBRAZU</vt:lpstr>
      <vt:lpstr>OPAKOVÁNÍ: DUTÉ ZRCDLO - VLASTNOSTI OBRAZU</vt:lpstr>
      <vt:lpstr>OPAKOVÁNÍ: DUTÉ ZRCDLO - VLASTNOSTI OBRAZU</vt:lpstr>
      <vt:lpstr>OPAKOVÁNÍ: DUTÉ ZRCDLO - VLASTNOSTI OBRAZU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OBRAZU  UŽITÍM DUTÉHO ZRCADLA</dc:title>
  <dc:creator>Iva Herrmannová</dc:creator>
  <cp:lastModifiedBy>Iva Herrmannová</cp:lastModifiedBy>
  <cp:revision>32</cp:revision>
  <dcterms:created xsi:type="dcterms:W3CDTF">2013-11-02T12:09:56Z</dcterms:created>
  <dcterms:modified xsi:type="dcterms:W3CDTF">2013-11-02T17:18:12Z</dcterms:modified>
</cp:coreProperties>
</file>