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3" r:id="rId2"/>
    <p:sldId id="264" r:id="rId3"/>
    <p:sldId id="256" r:id="rId4"/>
    <p:sldId id="266" r:id="rId5"/>
    <p:sldId id="267" r:id="rId6"/>
    <p:sldId id="268" r:id="rId7"/>
    <p:sldId id="269" r:id="rId8"/>
    <p:sldId id="270" r:id="rId9"/>
    <p:sldId id="271" r:id="rId10"/>
    <p:sldId id="265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66"/>
            <p14:sldId id="267"/>
            <p14:sldId id="268"/>
            <p14:sldId id="269"/>
            <p14:sldId id="270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0000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9C2525-9A72-4E11-967A-C34C00D5F1F6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181F8D6-F8AD-4A68-8771-038918E1CC50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Text</a:t>
          </a:r>
          <a:endParaRPr lang="cs-CZ" dirty="0"/>
        </a:p>
      </dgm:t>
    </dgm:pt>
    <dgm:pt modelId="{775B3A49-22F8-4541-9A82-61D9DB6749D2}" type="parTrans" cxnId="{EF72A78B-6FFD-449A-B9E9-D3839938C0FA}">
      <dgm:prSet/>
      <dgm:spPr/>
      <dgm:t>
        <a:bodyPr/>
        <a:lstStyle/>
        <a:p>
          <a:endParaRPr lang="cs-CZ"/>
        </a:p>
      </dgm:t>
    </dgm:pt>
    <dgm:pt modelId="{615C52F4-6C00-4294-BBDE-A4D00AFB5124}" type="sibTrans" cxnId="{EF72A78B-6FFD-449A-B9E9-D3839938C0FA}">
      <dgm:prSet/>
      <dgm:spPr/>
      <dgm:t>
        <a:bodyPr/>
        <a:lstStyle/>
        <a:p>
          <a:endParaRPr lang="cs-CZ"/>
        </a:p>
      </dgm:t>
    </dgm:pt>
    <dgm:pt modelId="{E758C50B-50BE-4613-BE15-D84D57E3D27E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Obrázky</a:t>
          </a:r>
          <a:endParaRPr lang="cs-CZ" dirty="0"/>
        </a:p>
      </dgm:t>
    </dgm:pt>
    <dgm:pt modelId="{21AEA443-1E53-403E-81C4-27D5993407DE}" type="parTrans" cxnId="{B4B8039E-CA71-4134-839D-FCC9B01BB9A7}">
      <dgm:prSet/>
      <dgm:spPr/>
      <dgm:t>
        <a:bodyPr/>
        <a:lstStyle/>
        <a:p>
          <a:endParaRPr lang="cs-CZ"/>
        </a:p>
      </dgm:t>
    </dgm:pt>
    <dgm:pt modelId="{75C2A7A8-C7A6-45C4-9364-8EDEEE35D9A4}" type="sibTrans" cxnId="{B4B8039E-CA71-4134-839D-FCC9B01BB9A7}">
      <dgm:prSet/>
      <dgm:spPr/>
      <dgm:t>
        <a:bodyPr/>
        <a:lstStyle/>
        <a:p>
          <a:endParaRPr lang="cs-CZ"/>
        </a:p>
      </dgm:t>
    </dgm:pt>
    <dgm:pt modelId="{5C10C286-BB29-4CB6-B59C-F0C756B957E6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Animace</a:t>
          </a:r>
          <a:endParaRPr lang="cs-CZ" dirty="0"/>
        </a:p>
      </dgm:t>
    </dgm:pt>
    <dgm:pt modelId="{40C52AEA-8E7F-4670-81F5-BC8751E4A455}" type="parTrans" cxnId="{B60C06C1-CBA0-42A0-A5DF-3CE34022F856}">
      <dgm:prSet/>
      <dgm:spPr/>
      <dgm:t>
        <a:bodyPr/>
        <a:lstStyle/>
        <a:p>
          <a:endParaRPr lang="cs-CZ"/>
        </a:p>
      </dgm:t>
    </dgm:pt>
    <dgm:pt modelId="{FA172A78-2CDD-4312-85E5-579BD218F56C}" type="sibTrans" cxnId="{B60C06C1-CBA0-42A0-A5DF-3CE34022F856}">
      <dgm:prSet/>
      <dgm:spPr/>
      <dgm:t>
        <a:bodyPr/>
        <a:lstStyle/>
        <a:p>
          <a:endParaRPr lang="cs-CZ"/>
        </a:p>
      </dgm:t>
    </dgm:pt>
    <dgm:pt modelId="{4A9F3883-CAF8-46BB-862D-BC4BD26DEF8D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Zvuk</a:t>
          </a:r>
          <a:endParaRPr lang="cs-CZ" dirty="0"/>
        </a:p>
      </dgm:t>
    </dgm:pt>
    <dgm:pt modelId="{023D4065-3A7F-4390-ACF0-D7EE188DEC0E}" type="parTrans" cxnId="{5B2E3938-25A5-45F3-B9F5-4B8BB0E0F12D}">
      <dgm:prSet/>
      <dgm:spPr/>
      <dgm:t>
        <a:bodyPr/>
        <a:lstStyle/>
        <a:p>
          <a:endParaRPr lang="cs-CZ"/>
        </a:p>
      </dgm:t>
    </dgm:pt>
    <dgm:pt modelId="{D1C914A8-9329-4302-8B2B-C76AC216319E}" type="sibTrans" cxnId="{5B2E3938-25A5-45F3-B9F5-4B8BB0E0F12D}">
      <dgm:prSet/>
      <dgm:spPr/>
      <dgm:t>
        <a:bodyPr/>
        <a:lstStyle/>
        <a:p>
          <a:endParaRPr lang="cs-CZ"/>
        </a:p>
      </dgm:t>
    </dgm:pt>
    <dgm:pt modelId="{52E04C3F-47A9-439D-A717-4E8F7269D14D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smtClean="0"/>
            <a:t>Video</a:t>
          </a:r>
          <a:endParaRPr lang="cs-CZ" dirty="0"/>
        </a:p>
      </dgm:t>
    </dgm:pt>
    <dgm:pt modelId="{C7810DB9-19D4-4030-8D7E-16BE86EC7CEB}" type="parTrans" cxnId="{665ADF24-1C8B-4689-B4A5-4DF002049350}">
      <dgm:prSet/>
      <dgm:spPr/>
      <dgm:t>
        <a:bodyPr/>
        <a:lstStyle/>
        <a:p>
          <a:endParaRPr lang="cs-CZ"/>
        </a:p>
      </dgm:t>
    </dgm:pt>
    <dgm:pt modelId="{52296AF5-CF42-4F16-9B50-924111B8C58D}" type="sibTrans" cxnId="{665ADF24-1C8B-4689-B4A5-4DF002049350}">
      <dgm:prSet/>
      <dgm:spPr/>
      <dgm:t>
        <a:bodyPr/>
        <a:lstStyle/>
        <a:p>
          <a:endParaRPr lang="cs-CZ"/>
        </a:p>
      </dgm:t>
    </dgm:pt>
    <dgm:pt modelId="{E4A9F958-B115-4268-AD7D-B46D32A7233E}" type="pres">
      <dgm:prSet presAssocID="{379C2525-9A72-4E11-967A-C34C00D5F1F6}" presName="cycle" presStyleCnt="0">
        <dgm:presLayoutVars>
          <dgm:dir/>
          <dgm:resizeHandles val="exact"/>
        </dgm:presLayoutVars>
      </dgm:prSet>
      <dgm:spPr/>
    </dgm:pt>
    <dgm:pt modelId="{B3E0E27C-625A-4431-A930-53FA542843C0}" type="pres">
      <dgm:prSet presAssocID="{4181F8D6-F8AD-4A68-8771-038918E1CC50}" presName="node" presStyleLbl="node1" presStyleIdx="0" presStyleCnt="5">
        <dgm:presLayoutVars>
          <dgm:bulletEnabled val="1"/>
        </dgm:presLayoutVars>
      </dgm:prSet>
      <dgm:spPr/>
    </dgm:pt>
    <dgm:pt modelId="{0002EEFD-EA5A-4220-A034-A870B07B5E51}" type="pres">
      <dgm:prSet presAssocID="{615C52F4-6C00-4294-BBDE-A4D00AFB5124}" presName="sibTrans" presStyleLbl="sibTrans2D1" presStyleIdx="0" presStyleCnt="5"/>
      <dgm:spPr/>
    </dgm:pt>
    <dgm:pt modelId="{590BB0AE-84B8-4645-A52B-49C069AADAAE}" type="pres">
      <dgm:prSet presAssocID="{615C52F4-6C00-4294-BBDE-A4D00AFB5124}" presName="connectorText" presStyleLbl="sibTrans2D1" presStyleIdx="0" presStyleCnt="5"/>
      <dgm:spPr/>
    </dgm:pt>
    <dgm:pt modelId="{0DBC428B-20E4-47BC-B327-FF65A8729A11}" type="pres">
      <dgm:prSet presAssocID="{E758C50B-50BE-4613-BE15-D84D57E3D27E}" presName="node" presStyleLbl="node1" presStyleIdx="1" presStyleCnt="5">
        <dgm:presLayoutVars>
          <dgm:bulletEnabled val="1"/>
        </dgm:presLayoutVars>
      </dgm:prSet>
      <dgm:spPr/>
    </dgm:pt>
    <dgm:pt modelId="{F50BEA74-77DF-44B3-B9A2-6C87BE21CF25}" type="pres">
      <dgm:prSet presAssocID="{75C2A7A8-C7A6-45C4-9364-8EDEEE35D9A4}" presName="sibTrans" presStyleLbl="sibTrans2D1" presStyleIdx="1" presStyleCnt="5"/>
      <dgm:spPr/>
    </dgm:pt>
    <dgm:pt modelId="{7B0CD8F9-83F6-4960-93F5-85D94B1294C2}" type="pres">
      <dgm:prSet presAssocID="{75C2A7A8-C7A6-45C4-9364-8EDEEE35D9A4}" presName="connectorText" presStyleLbl="sibTrans2D1" presStyleIdx="1" presStyleCnt="5"/>
      <dgm:spPr/>
    </dgm:pt>
    <dgm:pt modelId="{A4C2A5C1-18F1-4443-95EC-6832E03336F7}" type="pres">
      <dgm:prSet presAssocID="{5C10C286-BB29-4CB6-B59C-F0C756B957E6}" presName="node" presStyleLbl="node1" presStyleIdx="2" presStyleCnt="5">
        <dgm:presLayoutVars>
          <dgm:bulletEnabled val="1"/>
        </dgm:presLayoutVars>
      </dgm:prSet>
      <dgm:spPr/>
    </dgm:pt>
    <dgm:pt modelId="{74F203E5-023B-4DA0-87CA-EF645C5B22F7}" type="pres">
      <dgm:prSet presAssocID="{FA172A78-2CDD-4312-85E5-579BD218F56C}" presName="sibTrans" presStyleLbl="sibTrans2D1" presStyleIdx="2" presStyleCnt="5"/>
      <dgm:spPr/>
    </dgm:pt>
    <dgm:pt modelId="{5DCC74A5-717A-4C0F-AF10-663B3E1BB6AF}" type="pres">
      <dgm:prSet presAssocID="{FA172A78-2CDD-4312-85E5-579BD218F56C}" presName="connectorText" presStyleLbl="sibTrans2D1" presStyleIdx="2" presStyleCnt="5"/>
      <dgm:spPr/>
    </dgm:pt>
    <dgm:pt modelId="{F34632AD-8EF4-49E4-9949-46624B146F15}" type="pres">
      <dgm:prSet presAssocID="{4A9F3883-CAF8-46BB-862D-BC4BD26DEF8D}" presName="node" presStyleLbl="node1" presStyleIdx="3" presStyleCnt="5">
        <dgm:presLayoutVars>
          <dgm:bulletEnabled val="1"/>
        </dgm:presLayoutVars>
      </dgm:prSet>
      <dgm:spPr/>
    </dgm:pt>
    <dgm:pt modelId="{AA7460DF-F5E6-4AAD-AB31-084A12CD8A4A}" type="pres">
      <dgm:prSet presAssocID="{D1C914A8-9329-4302-8B2B-C76AC216319E}" presName="sibTrans" presStyleLbl="sibTrans2D1" presStyleIdx="3" presStyleCnt="5"/>
      <dgm:spPr/>
    </dgm:pt>
    <dgm:pt modelId="{0B349B77-34D8-4C12-85CC-CC4121878371}" type="pres">
      <dgm:prSet presAssocID="{D1C914A8-9329-4302-8B2B-C76AC216319E}" presName="connectorText" presStyleLbl="sibTrans2D1" presStyleIdx="3" presStyleCnt="5"/>
      <dgm:spPr/>
    </dgm:pt>
    <dgm:pt modelId="{87743BAE-1CD9-4A17-A2B3-A6F7807EAB04}" type="pres">
      <dgm:prSet presAssocID="{52E04C3F-47A9-439D-A717-4E8F7269D14D}" presName="node" presStyleLbl="node1" presStyleIdx="4" presStyleCnt="5">
        <dgm:presLayoutVars>
          <dgm:bulletEnabled val="1"/>
        </dgm:presLayoutVars>
      </dgm:prSet>
      <dgm:spPr/>
    </dgm:pt>
    <dgm:pt modelId="{633CB033-E389-479B-BFFC-63D657973070}" type="pres">
      <dgm:prSet presAssocID="{52296AF5-CF42-4F16-9B50-924111B8C58D}" presName="sibTrans" presStyleLbl="sibTrans2D1" presStyleIdx="4" presStyleCnt="5"/>
      <dgm:spPr/>
    </dgm:pt>
    <dgm:pt modelId="{FDD3C620-9C4E-41BE-8739-25E490E8B06C}" type="pres">
      <dgm:prSet presAssocID="{52296AF5-CF42-4F16-9B50-924111B8C58D}" presName="connectorText" presStyleLbl="sibTrans2D1" presStyleIdx="4" presStyleCnt="5"/>
      <dgm:spPr/>
    </dgm:pt>
  </dgm:ptLst>
  <dgm:cxnLst>
    <dgm:cxn modelId="{5B2E3938-25A5-45F3-B9F5-4B8BB0E0F12D}" srcId="{379C2525-9A72-4E11-967A-C34C00D5F1F6}" destId="{4A9F3883-CAF8-46BB-862D-BC4BD26DEF8D}" srcOrd="3" destOrd="0" parTransId="{023D4065-3A7F-4390-ACF0-D7EE188DEC0E}" sibTransId="{D1C914A8-9329-4302-8B2B-C76AC216319E}"/>
    <dgm:cxn modelId="{F8F7B6F8-FECF-49D6-BEBC-083B4D6173FF}" type="presOf" srcId="{4181F8D6-F8AD-4A68-8771-038918E1CC50}" destId="{B3E0E27C-625A-4431-A930-53FA542843C0}" srcOrd="0" destOrd="0" presId="urn:microsoft.com/office/officeart/2005/8/layout/cycle2"/>
    <dgm:cxn modelId="{B4B8039E-CA71-4134-839D-FCC9B01BB9A7}" srcId="{379C2525-9A72-4E11-967A-C34C00D5F1F6}" destId="{E758C50B-50BE-4613-BE15-D84D57E3D27E}" srcOrd="1" destOrd="0" parTransId="{21AEA443-1E53-403E-81C4-27D5993407DE}" sibTransId="{75C2A7A8-C7A6-45C4-9364-8EDEEE35D9A4}"/>
    <dgm:cxn modelId="{C67B8BDF-ABE3-4E34-81C2-D5C1217FD384}" type="presOf" srcId="{52E04C3F-47A9-439D-A717-4E8F7269D14D}" destId="{87743BAE-1CD9-4A17-A2B3-A6F7807EAB04}" srcOrd="0" destOrd="0" presId="urn:microsoft.com/office/officeart/2005/8/layout/cycle2"/>
    <dgm:cxn modelId="{2B7D64E9-F046-4322-AC9D-B30CCBBAA196}" type="presOf" srcId="{615C52F4-6C00-4294-BBDE-A4D00AFB5124}" destId="{0002EEFD-EA5A-4220-A034-A870B07B5E51}" srcOrd="0" destOrd="0" presId="urn:microsoft.com/office/officeart/2005/8/layout/cycle2"/>
    <dgm:cxn modelId="{23ED46DD-4050-44CF-9AA9-3CB0F152ED43}" type="presOf" srcId="{379C2525-9A72-4E11-967A-C34C00D5F1F6}" destId="{E4A9F958-B115-4268-AD7D-B46D32A7233E}" srcOrd="0" destOrd="0" presId="urn:microsoft.com/office/officeart/2005/8/layout/cycle2"/>
    <dgm:cxn modelId="{3A37B13A-14FB-4645-9869-4325FCA16FA1}" type="presOf" srcId="{5C10C286-BB29-4CB6-B59C-F0C756B957E6}" destId="{A4C2A5C1-18F1-4443-95EC-6832E03336F7}" srcOrd="0" destOrd="0" presId="urn:microsoft.com/office/officeart/2005/8/layout/cycle2"/>
    <dgm:cxn modelId="{B60C06C1-CBA0-42A0-A5DF-3CE34022F856}" srcId="{379C2525-9A72-4E11-967A-C34C00D5F1F6}" destId="{5C10C286-BB29-4CB6-B59C-F0C756B957E6}" srcOrd="2" destOrd="0" parTransId="{40C52AEA-8E7F-4670-81F5-BC8751E4A455}" sibTransId="{FA172A78-2CDD-4312-85E5-579BD218F56C}"/>
    <dgm:cxn modelId="{20F8AEC3-8EA1-49AF-A39D-AD460C36AD71}" type="presOf" srcId="{FA172A78-2CDD-4312-85E5-579BD218F56C}" destId="{74F203E5-023B-4DA0-87CA-EF645C5B22F7}" srcOrd="0" destOrd="0" presId="urn:microsoft.com/office/officeart/2005/8/layout/cycle2"/>
    <dgm:cxn modelId="{043E3CBB-A7C4-4CC7-976E-8D5EDA420DA7}" type="presOf" srcId="{E758C50B-50BE-4613-BE15-D84D57E3D27E}" destId="{0DBC428B-20E4-47BC-B327-FF65A8729A11}" srcOrd="0" destOrd="0" presId="urn:microsoft.com/office/officeart/2005/8/layout/cycle2"/>
    <dgm:cxn modelId="{EF72A78B-6FFD-449A-B9E9-D3839938C0FA}" srcId="{379C2525-9A72-4E11-967A-C34C00D5F1F6}" destId="{4181F8D6-F8AD-4A68-8771-038918E1CC50}" srcOrd="0" destOrd="0" parTransId="{775B3A49-22F8-4541-9A82-61D9DB6749D2}" sibTransId="{615C52F4-6C00-4294-BBDE-A4D00AFB5124}"/>
    <dgm:cxn modelId="{7B4A4CDF-4EE4-4B42-BAD9-88F10868E9E0}" type="presOf" srcId="{52296AF5-CF42-4F16-9B50-924111B8C58D}" destId="{FDD3C620-9C4E-41BE-8739-25E490E8B06C}" srcOrd="1" destOrd="0" presId="urn:microsoft.com/office/officeart/2005/8/layout/cycle2"/>
    <dgm:cxn modelId="{C2141629-8548-4C49-93AB-4AF11EDB2010}" type="presOf" srcId="{FA172A78-2CDD-4312-85E5-579BD218F56C}" destId="{5DCC74A5-717A-4C0F-AF10-663B3E1BB6AF}" srcOrd="1" destOrd="0" presId="urn:microsoft.com/office/officeart/2005/8/layout/cycle2"/>
    <dgm:cxn modelId="{93D6522A-C8DC-495E-861E-5AD804203285}" type="presOf" srcId="{D1C914A8-9329-4302-8B2B-C76AC216319E}" destId="{AA7460DF-F5E6-4AAD-AB31-084A12CD8A4A}" srcOrd="0" destOrd="0" presId="urn:microsoft.com/office/officeart/2005/8/layout/cycle2"/>
    <dgm:cxn modelId="{0348BE6A-5FA5-4D01-8D24-2DCF3C621C46}" type="presOf" srcId="{4A9F3883-CAF8-46BB-862D-BC4BD26DEF8D}" destId="{F34632AD-8EF4-49E4-9949-46624B146F15}" srcOrd="0" destOrd="0" presId="urn:microsoft.com/office/officeart/2005/8/layout/cycle2"/>
    <dgm:cxn modelId="{8305EC1C-ED90-4C7A-A3C7-4AC8D97A17C7}" type="presOf" srcId="{D1C914A8-9329-4302-8B2B-C76AC216319E}" destId="{0B349B77-34D8-4C12-85CC-CC4121878371}" srcOrd="1" destOrd="0" presId="urn:microsoft.com/office/officeart/2005/8/layout/cycle2"/>
    <dgm:cxn modelId="{8D86D43E-60E1-4214-95F1-7EC3ED654CD3}" type="presOf" srcId="{52296AF5-CF42-4F16-9B50-924111B8C58D}" destId="{633CB033-E389-479B-BFFC-63D657973070}" srcOrd="0" destOrd="0" presId="urn:microsoft.com/office/officeart/2005/8/layout/cycle2"/>
    <dgm:cxn modelId="{0AEA8484-2CD9-403E-88B0-87000A2E33FA}" type="presOf" srcId="{615C52F4-6C00-4294-BBDE-A4D00AFB5124}" destId="{590BB0AE-84B8-4645-A52B-49C069AADAAE}" srcOrd="1" destOrd="0" presId="urn:microsoft.com/office/officeart/2005/8/layout/cycle2"/>
    <dgm:cxn modelId="{665ADF24-1C8B-4689-B4A5-4DF002049350}" srcId="{379C2525-9A72-4E11-967A-C34C00D5F1F6}" destId="{52E04C3F-47A9-439D-A717-4E8F7269D14D}" srcOrd="4" destOrd="0" parTransId="{C7810DB9-19D4-4030-8D7E-16BE86EC7CEB}" sibTransId="{52296AF5-CF42-4F16-9B50-924111B8C58D}"/>
    <dgm:cxn modelId="{9B8F8D56-B441-4392-A2E4-6D32BBEA669D}" type="presOf" srcId="{75C2A7A8-C7A6-45C4-9364-8EDEEE35D9A4}" destId="{7B0CD8F9-83F6-4960-93F5-85D94B1294C2}" srcOrd="1" destOrd="0" presId="urn:microsoft.com/office/officeart/2005/8/layout/cycle2"/>
    <dgm:cxn modelId="{1BA260BD-ABAA-423C-A80F-EBC056406191}" type="presOf" srcId="{75C2A7A8-C7A6-45C4-9364-8EDEEE35D9A4}" destId="{F50BEA74-77DF-44B3-B9A2-6C87BE21CF25}" srcOrd="0" destOrd="0" presId="urn:microsoft.com/office/officeart/2005/8/layout/cycle2"/>
    <dgm:cxn modelId="{F5461DDE-D6DB-40C1-A1FC-653A932863E3}" type="presParOf" srcId="{E4A9F958-B115-4268-AD7D-B46D32A7233E}" destId="{B3E0E27C-625A-4431-A930-53FA542843C0}" srcOrd="0" destOrd="0" presId="urn:microsoft.com/office/officeart/2005/8/layout/cycle2"/>
    <dgm:cxn modelId="{C1C58833-38F5-4025-A942-DDCFF1E068D9}" type="presParOf" srcId="{E4A9F958-B115-4268-AD7D-B46D32A7233E}" destId="{0002EEFD-EA5A-4220-A034-A870B07B5E51}" srcOrd="1" destOrd="0" presId="urn:microsoft.com/office/officeart/2005/8/layout/cycle2"/>
    <dgm:cxn modelId="{91425B8B-1064-4D8E-886D-07FF2FF3E60F}" type="presParOf" srcId="{0002EEFD-EA5A-4220-A034-A870B07B5E51}" destId="{590BB0AE-84B8-4645-A52B-49C069AADAAE}" srcOrd="0" destOrd="0" presId="urn:microsoft.com/office/officeart/2005/8/layout/cycle2"/>
    <dgm:cxn modelId="{297F5C33-302C-4326-8B07-E4D65DCB308A}" type="presParOf" srcId="{E4A9F958-B115-4268-AD7D-B46D32A7233E}" destId="{0DBC428B-20E4-47BC-B327-FF65A8729A11}" srcOrd="2" destOrd="0" presId="urn:microsoft.com/office/officeart/2005/8/layout/cycle2"/>
    <dgm:cxn modelId="{6095CEB9-1FA3-4CAE-B450-A8867A3B7C57}" type="presParOf" srcId="{E4A9F958-B115-4268-AD7D-B46D32A7233E}" destId="{F50BEA74-77DF-44B3-B9A2-6C87BE21CF25}" srcOrd="3" destOrd="0" presId="urn:microsoft.com/office/officeart/2005/8/layout/cycle2"/>
    <dgm:cxn modelId="{4BF5427D-CCB3-416E-9D1C-D8C2F98E1CD3}" type="presParOf" srcId="{F50BEA74-77DF-44B3-B9A2-6C87BE21CF25}" destId="{7B0CD8F9-83F6-4960-93F5-85D94B1294C2}" srcOrd="0" destOrd="0" presId="urn:microsoft.com/office/officeart/2005/8/layout/cycle2"/>
    <dgm:cxn modelId="{19B14616-E82B-4BDD-B99E-A4228A9BF642}" type="presParOf" srcId="{E4A9F958-B115-4268-AD7D-B46D32A7233E}" destId="{A4C2A5C1-18F1-4443-95EC-6832E03336F7}" srcOrd="4" destOrd="0" presId="urn:microsoft.com/office/officeart/2005/8/layout/cycle2"/>
    <dgm:cxn modelId="{1A62247B-95DA-4CC6-8F4A-1E8D010A74A8}" type="presParOf" srcId="{E4A9F958-B115-4268-AD7D-B46D32A7233E}" destId="{74F203E5-023B-4DA0-87CA-EF645C5B22F7}" srcOrd="5" destOrd="0" presId="urn:microsoft.com/office/officeart/2005/8/layout/cycle2"/>
    <dgm:cxn modelId="{DEE91CAC-12D3-44D0-8521-86CC3F61FB60}" type="presParOf" srcId="{74F203E5-023B-4DA0-87CA-EF645C5B22F7}" destId="{5DCC74A5-717A-4C0F-AF10-663B3E1BB6AF}" srcOrd="0" destOrd="0" presId="urn:microsoft.com/office/officeart/2005/8/layout/cycle2"/>
    <dgm:cxn modelId="{784F11E1-87AB-4891-AD32-C9BE534FCFBD}" type="presParOf" srcId="{E4A9F958-B115-4268-AD7D-B46D32A7233E}" destId="{F34632AD-8EF4-49E4-9949-46624B146F15}" srcOrd="6" destOrd="0" presId="urn:microsoft.com/office/officeart/2005/8/layout/cycle2"/>
    <dgm:cxn modelId="{C8D9912C-7FFA-4AF8-87CC-00BF01122E93}" type="presParOf" srcId="{E4A9F958-B115-4268-AD7D-B46D32A7233E}" destId="{AA7460DF-F5E6-4AAD-AB31-084A12CD8A4A}" srcOrd="7" destOrd="0" presId="urn:microsoft.com/office/officeart/2005/8/layout/cycle2"/>
    <dgm:cxn modelId="{44270293-EB42-48A4-B782-46CD5EDABD36}" type="presParOf" srcId="{AA7460DF-F5E6-4AAD-AB31-084A12CD8A4A}" destId="{0B349B77-34D8-4C12-85CC-CC4121878371}" srcOrd="0" destOrd="0" presId="urn:microsoft.com/office/officeart/2005/8/layout/cycle2"/>
    <dgm:cxn modelId="{99E51F25-88E3-4475-AB77-E8B683D56181}" type="presParOf" srcId="{E4A9F958-B115-4268-AD7D-B46D32A7233E}" destId="{87743BAE-1CD9-4A17-A2B3-A6F7807EAB04}" srcOrd="8" destOrd="0" presId="urn:microsoft.com/office/officeart/2005/8/layout/cycle2"/>
    <dgm:cxn modelId="{655B17B9-C1C1-426D-AEE6-3C4F8971E3E9}" type="presParOf" srcId="{E4A9F958-B115-4268-AD7D-B46D32A7233E}" destId="{633CB033-E389-479B-BFFC-63D657973070}" srcOrd="9" destOrd="0" presId="urn:microsoft.com/office/officeart/2005/8/layout/cycle2"/>
    <dgm:cxn modelId="{282668F9-3CD5-42E0-836B-26F15F00ACFF}" type="presParOf" srcId="{633CB033-E389-479B-BFFC-63D657973070}" destId="{FDD3C620-9C4E-41BE-8739-25E490E8B06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0E27C-625A-4431-A930-53FA542843C0}">
      <dsp:nvSpPr>
        <dsp:cNvPr id="0" name=""/>
        <dsp:cNvSpPr/>
      </dsp:nvSpPr>
      <dsp:spPr>
        <a:xfrm>
          <a:off x="1505012" y="110166"/>
          <a:ext cx="1238446" cy="1238446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Text</a:t>
          </a:r>
          <a:endParaRPr lang="cs-CZ" sz="1600" kern="1200" dirty="0"/>
        </a:p>
      </dsp:txBody>
      <dsp:txXfrm>
        <a:off x="1686378" y="291532"/>
        <a:ext cx="875714" cy="875714"/>
      </dsp:txXfrm>
    </dsp:sp>
    <dsp:sp modelId="{0002EEFD-EA5A-4220-A034-A870B07B5E51}">
      <dsp:nvSpPr>
        <dsp:cNvPr id="0" name=""/>
        <dsp:cNvSpPr/>
      </dsp:nvSpPr>
      <dsp:spPr>
        <a:xfrm rot="2160000">
          <a:off x="2704322" y="1061461"/>
          <a:ext cx="329235" cy="41797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713754" y="1116028"/>
        <a:ext cx="230465" cy="250785"/>
      </dsp:txXfrm>
    </dsp:sp>
    <dsp:sp modelId="{0DBC428B-20E4-47BC-B327-FF65A8729A11}">
      <dsp:nvSpPr>
        <dsp:cNvPr id="0" name=""/>
        <dsp:cNvSpPr/>
      </dsp:nvSpPr>
      <dsp:spPr>
        <a:xfrm>
          <a:off x="3009497" y="1203239"/>
          <a:ext cx="1238446" cy="1238446"/>
        </a:xfrm>
        <a:prstGeom prst="ellips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Obrázky</a:t>
          </a:r>
          <a:endParaRPr lang="cs-CZ" sz="1600" kern="1200" dirty="0"/>
        </a:p>
      </dsp:txBody>
      <dsp:txXfrm>
        <a:off x="3190863" y="1384605"/>
        <a:ext cx="875714" cy="875714"/>
      </dsp:txXfrm>
    </dsp:sp>
    <dsp:sp modelId="{F50BEA74-77DF-44B3-B9A2-6C87BE21CF25}">
      <dsp:nvSpPr>
        <dsp:cNvPr id="0" name=""/>
        <dsp:cNvSpPr/>
      </dsp:nvSpPr>
      <dsp:spPr>
        <a:xfrm rot="6480000">
          <a:off x="3179651" y="2488926"/>
          <a:ext cx="329235" cy="41797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0800000">
        <a:off x="3244297" y="2525553"/>
        <a:ext cx="230465" cy="250785"/>
      </dsp:txXfrm>
    </dsp:sp>
    <dsp:sp modelId="{A4C2A5C1-18F1-4443-95EC-6832E03336F7}">
      <dsp:nvSpPr>
        <dsp:cNvPr id="0" name=""/>
        <dsp:cNvSpPr/>
      </dsp:nvSpPr>
      <dsp:spPr>
        <a:xfrm>
          <a:off x="2434835" y="2971867"/>
          <a:ext cx="1238446" cy="1238446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Animace</a:t>
          </a:r>
          <a:endParaRPr lang="cs-CZ" sz="1600" kern="1200" dirty="0"/>
        </a:p>
      </dsp:txBody>
      <dsp:txXfrm>
        <a:off x="2616201" y="3153233"/>
        <a:ext cx="875714" cy="875714"/>
      </dsp:txXfrm>
    </dsp:sp>
    <dsp:sp modelId="{74F203E5-023B-4DA0-87CA-EF645C5B22F7}">
      <dsp:nvSpPr>
        <dsp:cNvPr id="0" name=""/>
        <dsp:cNvSpPr/>
      </dsp:nvSpPr>
      <dsp:spPr>
        <a:xfrm rot="10800000">
          <a:off x="1968936" y="3382102"/>
          <a:ext cx="329235" cy="41797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0800000">
        <a:off x="2067706" y="3465697"/>
        <a:ext cx="230465" cy="250785"/>
      </dsp:txXfrm>
    </dsp:sp>
    <dsp:sp modelId="{F34632AD-8EF4-49E4-9949-46624B146F15}">
      <dsp:nvSpPr>
        <dsp:cNvPr id="0" name=""/>
        <dsp:cNvSpPr/>
      </dsp:nvSpPr>
      <dsp:spPr>
        <a:xfrm>
          <a:off x="575190" y="2971867"/>
          <a:ext cx="1238446" cy="123844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Zvuk</a:t>
          </a:r>
          <a:endParaRPr lang="cs-CZ" sz="1600" kern="1200" dirty="0"/>
        </a:p>
      </dsp:txBody>
      <dsp:txXfrm>
        <a:off x="756556" y="3153233"/>
        <a:ext cx="875714" cy="875714"/>
      </dsp:txXfrm>
    </dsp:sp>
    <dsp:sp modelId="{AA7460DF-F5E6-4AAD-AB31-084A12CD8A4A}">
      <dsp:nvSpPr>
        <dsp:cNvPr id="0" name=""/>
        <dsp:cNvSpPr/>
      </dsp:nvSpPr>
      <dsp:spPr>
        <a:xfrm rot="15120000">
          <a:off x="745343" y="2506650"/>
          <a:ext cx="329235" cy="41797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0800000">
        <a:off x="809989" y="2637213"/>
        <a:ext cx="230465" cy="250785"/>
      </dsp:txXfrm>
    </dsp:sp>
    <dsp:sp modelId="{87743BAE-1CD9-4A17-A2B3-A6F7807EAB04}">
      <dsp:nvSpPr>
        <dsp:cNvPr id="0" name=""/>
        <dsp:cNvSpPr/>
      </dsp:nvSpPr>
      <dsp:spPr>
        <a:xfrm>
          <a:off x="528" y="1203239"/>
          <a:ext cx="1238446" cy="1238446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Video</a:t>
          </a:r>
          <a:endParaRPr lang="cs-CZ" sz="1600" kern="1200" dirty="0"/>
        </a:p>
      </dsp:txBody>
      <dsp:txXfrm>
        <a:off x="181894" y="1384605"/>
        <a:ext cx="875714" cy="875714"/>
      </dsp:txXfrm>
    </dsp:sp>
    <dsp:sp modelId="{633CB033-E389-479B-BFFC-63D657973070}">
      <dsp:nvSpPr>
        <dsp:cNvPr id="0" name=""/>
        <dsp:cNvSpPr/>
      </dsp:nvSpPr>
      <dsp:spPr>
        <a:xfrm rot="19440000">
          <a:off x="1199837" y="1072415"/>
          <a:ext cx="329235" cy="41797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209269" y="1185038"/>
        <a:ext cx="230465" cy="2507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5566517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VY_32_INOVACE_08C_01_multimedia_uvod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</a:t>
            </a:r>
            <a:r>
              <a:rPr lang="cs-CZ" sz="2400" dirty="0" smtClean="0"/>
              <a:t> </a:t>
            </a:r>
            <a:r>
              <a:rPr lang="cs-CZ" sz="2400" dirty="0" smtClean="0"/>
              <a:t>a slouží </a:t>
            </a:r>
            <a:br>
              <a:rPr lang="cs-CZ" sz="2400" dirty="0" smtClean="0"/>
            </a:br>
            <a:r>
              <a:rPr lang="cs-CZ" sz="2400" dirty="0" smtClean="0"/>
              <a:t>k vysvětlení pojmu </a:t>
            </a:r>
            <a:r>
              <a:rPr lang="cs-CZ" sz="2400" dirty="0" smtClean="0"/>
              <a:t>Multimédia.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</a:t>
            </a:r>
            <a:r>
              <a:rPr lang="cs-CZ" sz="2400" dirty="0" smtClean="0"/>
              <a:t>ročník čtyřletého studia a </a:t>
            </a:r>
            <a:r>
              <a:rPr lang="cs-CZ" sz="2400" dirty="0" smtClean="0"/>
              <a:t>4. </a:t>
            </a:r>
            <a:r>
              <a:rPr lang="cs-CZ" sz="2400" dirty="0" smtClean="0"/>
              <a:t>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</a:t>
            </a:r>
            <a:r>
              <a:rPr lang="cs-CZ" sz="2400" dirty="0" smtClean="0"/>
              <a:t>otázky k procvičení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Multimédia - úvod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648072"/>
          </a:xfrm>
        </p:spPr>
        <p:txBody>
          <a:bodyPr/>
          <a:lstStyle/>
          <a:p>
            <a:r>
              <a:rPr lang="cs-CZ" dirty="0" err="1" smtClean="0"/>
              <a:t>Multimedia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9996" y="987574"/>
            <a:ext cx="3240360" cy="1152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kombinují různé formy obsahu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9278717"/>
              </p:ext>
            </p:extLst>
          </p:nvPr>
        </p:nvGraphicFramePr>
        <p:xfrm>
          <a:off x="4004963" y="411510"/>
          <a:ext cx="4248472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561192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707654"/>
            <a:ext cx="7693025" cy="3168351"/>
          </a:xfrm>
        </p:spPr>
        <p:txBody>
          <a:bodyPr/>
          <a:lstStyle/>
          <a:p>
            <a:r>
              <a:rPr lang="cs-CZ" dirty="0" smtClean="0"/>
              <a:t>Způsob kódování multimediálních souborů</a:t>
            </a:r>
          </a:p>
          <a:p>
            <a:r>
              <a:rPr lang="cs-CZ" dirty="0" err="1" smtClean="0"/>
              <a:t>Kodek</a:t>
            </a:r>
            <a:r>
              <a:rPr lang="cs-CZ" dirty="0" smtClean="0"/>
              <a:t> = </a:t>
            </a:r>
            <a:r>
              <a:rPr lang="cs-CZ" b="1" dirty="0" err="1" smtClean="0">
                <a:solidFill>
                  <a:srgbClr val="FF0000"/>
                </a:solidFill>
              </a:rPr>
              <a:t>Ko</a:t>
            </a:r>
            <a:r>
              <a:rPr lang="cs-CZ" dirty="0" err="1" smtClean="0"/>
              <a:t>der</a:t>
            </a:r>
            <a:r>
              <a:rPr lang="cs-CZ" dirty="0" smtClean="0"/>
              <a:t> a </a:t>
            </a:r>
            <a:r>
              <a:rPr lang="cs-CZ" b="1" dirty="0" err="1" smtClean="0">
                <a:solidFill>
                  <a:srgbClr val="FF0000"/>
                </a:solidFill>
              </a:rPr>
              <a:t>dec</a:t>
            </a:r>
            <a:r>
              <a:rPr lang="cs-CZ" dirty="0" err="1" smtClean="0"/>
              <a:t>oder</a:t>
            </a:r>
            <a:endParaRPr lang="cs-CZ" dirty="0" smtClean="0"/>
          </a:p>
          <a:p>
            <a:r>
              <a:rPr lang="cs-CZ" dirty="0" err="1" smtClean="0"/>
              <a:t>Koder</a:t>
            </a:r>
            <a:r>
              <a:rPr lang="cs-CZ" dirty="0" smtClean="0"/>
              <a:t> jiný název – </a:t>
            </a:r>
            <a:r>
              <a:rPr lang="cs-CZ" dirty="0" err="1" smtClean="0"/>
              <a:t>encoder</a:t>
            </a:r>
            <a:endParaRPr lang="cs-CZ" dirty="0" smtClean="0"/>
          </a:p>
          <a:p>
            <a:r>
              <a:rPr lang="cs-CZ" dirty="0" err="1" smtClean="0"/>
              <a:t>Encoder</a:t>
            </a:r>
            <a:r>
              <a:rPr lang="cs-CZ" dirty="0" smtClean="0"/>
              <a:t> </a:t>
            </a:r>
            <a:r>
              <a:rPr lang="cs-CZ" dirty="0" err="1" smtClean="0"/>
              <a:t>kodekem</a:t>
            </a:r>
            <a:r>
              <a:rPr lang="cs-CZ" dirty="0" smtClean="0"/>
              <a:t> zakóduje zvuk, video</a:t>
            </a:r>
          </a:p>
          <a:p>
            <a:r>
              <a:rPr lang="cs-CZ" dirty="0" err="1" smtClean="0"/>
              <a:t>Decoder</a:t>
            </a:r>
            <a:r>
              <a:rPr lang="cs-CZ" dirty="0" smtClean="0"/>
              <a:t> dekóduje zvuk, video – přehrává soubor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37725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491630"/>
            <a:ext cx="7693025" cy="3312368"/>
          </a:xfrm>
        </p:spPr>
        <p:txBody>
          <a:bodyPr/>
          <a:lstStyle/>
          <a:p>
            <a:r>
              <a:rPr lang="cs-CZ" dirty="0" smtClean="0"/>
              <a:t>Kódování</a:t>
            </a:r>
          </a:p>
          <a:p>
            <a:pPr lvl="1"/>
            <a:r>
              <a:rPr lang="cs-CZ" dirty="0" smtClean="0"/>
              <a:t>výpočetně náročnější</a:t>
            </a:r>
          </a:p>
          <a:p>
            <a:pPr lvl="1"/>
            <a:r>
              <a:rPr lang="cs-CZ" dirty="0" smtClean="0"/>
              <a:t>neprobíhá v reálném čase</a:t>
            </a:r>
          </a:p>
          <a:p>
            <a:r>
              <a:rPr lang="cs-CZ" dirty="0" smtClean="0"/>
              <a:t>Dekódování</a:t>
            </a:r>
          </a:p>
          <a:p>
            <a:pPr lvl="1"/>
            <a:r>
              <a:rPr lang="cs-CZ" dirty="0" smtClean="0"/>
              <a:t>méně náročné</a:t>
            </a:r>
          </a:p>
          <a:p>
            <a:pPr lvl="1"/>
            <a:r>
              <a:rPr lang="cs-CZ" dirty="0" smtClean="0"/>
              <a:t>v reálném čase</a:t>
            </a:r>
          </a:p>
          <a:p>
            <a:pPr lvl="1"/>
            <a:r>
              <a:rPr lang="cs-CZ" dirty="0" smtClean="0"/>
              <a:t>nutné doplnit </a:t>
            </a:r>
            <a:r>
              <a:rPr lang="cs-CZ" dirty="0" err="1" smtClean="0"/>
              <a:t>kodek</a:t>
            </a:r>
            <a:r>
              <a:rPr lang="cs-CZ" dirty="0" smtClean="0"/>
              <a:t> pro přehrávání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13426" y="3003798"/>
            <a:ext cx="1834286" cy="16943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843558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1502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1" y="267494"/>
            <a:ext cx="7924800" cy="857250"/>
          </a:xfrm>
        </p:spPr>
        <p:txBody>
          <a:bodyPr/>
          <a:lstStyle/>
          <a:p>
            <a:r>
              <a:rPr lang="cs-CZ" dirty="0" err="1" smtClean="0"/>
              <a:t>Kodek</a:t>
            </a:r>
            <a:r>
              <a:rPr lang="cs-CZ" dirty="0" smtClean="0"/>
              <a:t> - formát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124744"/>
            <a:ext cx="7693025" cy="367925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Formát souboru</a:t>
            </a:r>
          </a:p>
          <a:p>
            <a:pPr marL="0" indent="0">
              <a:buNone/>
            </a:pPr>
            <a:r>
              <a:rPr lang="cs-CZ" dirty="0" smtClean="0"/>
              <a:t>specifikace obsahu souboru</a:t>
            </a:r>
          </a:p>
          <a:p>
            <a:pPr marL="0" indent="0">
              <a:buNone/>
            </a:pPr>
            <a:r>
              <a:rPr lang="cs-CZ" dirty="0" smtClean="0"/>
              <a:t>Např. MPEG </a:t>
            </a:r>
            <a:r>
              <a:rPr lang="cs-CZ" dirty="0" err="1" smtClean="0"/>
              <a:t>Layer</a:t>
            </a:r>
            <a:r>
              <a:rPr lang="cs-CZ" dirty="0" smtClean="0"/>
              <a:t> 3</a:t>
            </a:r>
          </a:p>
          <a:p>
            <a:pPr marL="0" indent="0">
              <a:buNone/>
            </a:pPr>
            <a:r>
              <a:rPr lang="cs-CZ" b="1" dirty="0" err="1" smtClean="0"/>
              <a:t>Kodek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předepisuje způsob zakódování obsahu souboru</a:t>
            </a:r>
          </a:p>
          <a:p>
            <a:pPr marL="0" indent="0">
              <a:buNone/>
            </a:pPr>
            <a:r>
              <a:rPr lang="cs-CZ" dirty="0" smtClean="0"/>
              <a:t>Např. LAME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9767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80729"/>
            <a:ext cx="7693025" cy="21670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obsah multimediálních souborů.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činnost </a:t>
            </a:r>
            <a:r>
              <a:rPr lang="cs-CZ" dirty="0" err="1" smtClean="0"/>
              <a:t>kodeku</a:t>
            </a:r>
            <a:r>
              <a:rPr lang="cs-CZ" dirty="0" smtClean="0"/>
              <a:t> musí probíhat v reálném čase?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</a:t>
            </a:r>
            <a:r>
              <a:rPr lang="cs-CZ" dirty="0" err="1" smtClean="0"/>
              <a:t>kodekem</a:t>
            </a:r>
            <a:r>
              <a:rPr lang="cs-CZ" dirty="0" smtClean="0"/>
              <a:t> a formátem?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363838"/>
            <a:ext cx="75596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text, animace, obrázky, video, zvuk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dekódování – přehrávání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Formát = popis obsahu, </a:t>
            </a:r>
            <a:r>
              <a:rPr lang="cs-CZ" dirty="0" err="1"/>
              <a:t>kodek</a:t>
            </a:r>
            <a:r>
              <a:rPr lang="cs-CZ" dirty="0"/>
              <a:t> = způsob kódování obsahu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alespoň tři formáty multimediálních souborů.</a:t>
            </a:r>
          </a:p>
          <a:p>
            <a:r>
              <a:rPr lang="cs-CZ" dirty="0" smtClean="0"/>
              <a:t>Odpovězte pomocí 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0162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  <a:endParaRPr lang="cs-CZ" sz="2000" b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Galerie </a:t>
            </a:r>
            <a:r>
              <a:rPr lang="cs-CZ" sz="2000" dirty="0" smtClean="0"/>
              <a:t>klipartů MS Office.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Vlastní tvorba autora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5443</TotalTime>
  <Words>195</Words>
  <Application>Microsoft Office PowerPoint</Application>
  <PresentationFormat>Předvádění na obrazovce (16:9)</PresentationFormat>
  <Paragraphs>63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Multimédia - úvod</vt:lpstr>
      <vt:lpstr>Multimedia</vt:lpstr>
      <vt:lpstr>Kodek</vt:lpstr>
      <vt:lpstr>Kodek</vt:lpstr>
      <vt:lpstr>Kodek - formát</vt:lpstr>
      <vt:lpstr>Otázky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159</cp:revision>
  <dcterms:created xsi:type="dcterms:W3CDTF">2007-01-18T21:09:35Z</dcterms:created>
  <dcterms:modified xsi:type="dcterms:W3CDTF">2013-12-01T20:21:03Z</dcterms:modified>
</cp:coreProperties>
</file>