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72" r:id="rId5"/>
    <p:sldId id="273" r:id="rId6"/>
    <p:sldId id="274" r:id="rId7"/>
    <p:sldId id="278" r:id="rId8"/>
    <p:sldId id="279" r:id="rId9"/>
    <p:sldId id="270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8"/>
            <p14:sldId id="279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9900"/>
    <a:srgbClr val="00FF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797930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VY_32_INOVACE_08C_08_upravy_fotografie_1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úprav fotografie.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Studenti vše procvičují přímo na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úpravy </a:t>
            </a:r>
            <a:r>
              <a:rPr lang="cs-CZ" dirty="0" smtClean="0"/>
              <a:t>fotografie – 1.díl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20080"/>
          </a:xfrm>
        </p:spPr>
        <p:txBody>
          <a:bodyPr/>
          <a:lstStyle/>
          <a:p>
            <a:r>
              <a:rPr lang="cs-CZ" dirty="0" smtClean="0"/>
              <a:t>Lupa a ručka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60913" y="915566"/>
            <a:ext cx="3770312" cy="3649291"/>
          </a:xfrm>
        </p:spPr>
        <p:txBody>
          <a:bodyPr/>
          <a:lstStyle/>
          <a:p>
            <a:r>
              <a:rPr lang="cs-CZ" dirty="0" smtClean="0"/>
              <a:t>nemá vliv na fyzické změny obrázku</a:t>
            </a:r>
          </a:p>
          <a:p>
            <a:r>
              <a:rPr lang="cs-CZ" dirty="0" smtClean="0"/>
              <a:t>důležité pomocné nástroje pro práci</a:t>
            </a:r>
            <a:br>
              <a:rPr lang="cs-CZ" dirty="0" smtClean="0"/>
            </a:br>
            <a:r>
              <a:rPr lang="cs-CZ" dirty="0" smtClean="0"/>
              <a:t>s obrazem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020126"/>
            <a:ext cx="2266950" cy="1400175"/>
          </a:xfrm>
          <a:prstGeom prst="rect">
            <a:avLst/>
          </a:prstGeo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83568" y="1724755"/>
            <a:ext cx="3536303" cy="3218036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395536" y="1347614"/>
            <a:ext cx="1656184" cy="37714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35696" y="3435846"/>
            <a:ext cx="2016224" cy="1152128"/>
          </a:xfrm>
          <a:prstGeom prst="rect">
            <a:avLst/>
          </a:prstGeom>
          <a:noFill/>
          <a:ln w="9525">
            <a:solidFill>
              <a:srgbClr val="FF99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92386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Otočení obrazu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6497" y="2052282"/>
            <a:ext cx="2095500" cy="2794000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1" y="843558"/>
            <a:ext cx="3311153" cy="4002724"/>
          </a:xfrm>
        </p:spPr>
        <p:txBody>
          <a:bodyPr/>
          <a:lstStyle/>
          <a:p>
            <a:r>
              <a:rPr lang="cs-CZ" dirty="0" smtClean="0"/>
              <a:t>Před prezentací je nutné foto otočit do správné polohy</a:t>
            </a:r>
          </a:p>
          <a:p>
            <a:r>
              <a:rPr lang="cs-CZ" dirty="0" smtClean="0"/>
              <a:t>některé grafické programy obraz přepočítají – ztráta kvality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895167"/>
            <a:ext cx="3924300" cy="895350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2915816" y="1131590"/>
            <a:ext cx="648072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 rot="5400000">
            <a:off x="2616994" y="2401532"/>
            <a:ext cx="2095500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ahnutá šipka dolů 8"/>
          <p:cNvSpPr/>
          <p:nvPr/>
        </p:nvSpPr>
        <p:spPr>
          <a:xfrm rot="1714031" flipH="1">
            <a:off x="2595852" y="2105649"/>
            <a:ext cx="720080" cy="325214"/>
          </a:xfrm>
          <a:prstGeom prst="curvedDownArrow">
            <a:avLst>
              <a:gd name="adj1" fmla="val 25000"/>
              <a:gd name="adj2" fmla="val 73842"/>
              <a:gd name="adj3" fmla="val 355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5038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Oříznutí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536" y="1707654"/>
            <a:ext cx="3725333" cy="2794000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635646"/>
            <a:ext cx="4131567" cy="2866008"/>
          </a:xfrm>
        </p:spPr>
        <p:txBody>
          <a:bodyPr/>
          <a:lstStyle/>
          <a:p>
            <a:r>
              <a:rPr lang="cs-CZ" dirty="0" smtClean="0"/>
              <a:t>vhodné pro změnu kompozice</a:t>
            </a:r>
          </a:p>
          <a:p>
            <a:r>
              <a:rPr lang="cs-CZ" dirty="0" smtClean="0"/>
              <a:t>možná změna poměru stran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68920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Oříznutí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353854" y="300075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Zatemnění pro lepší orientaci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96136" y="277826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Nástroj Ořez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61" y="1059582"/>
            <a:ext cx="6177386" cy="39458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105" y="2211709"/>
            <a:ext cx="2264572" cy="2793677"/>
          </a:xfrm>
          <a:prstGeom prst="rect">
            <a:avLst/>
          </a:prstGeom>
        </p:spPr>
      </p:pic>
      <p:sp>
        <p:nvSpPr>
          <p:cNvPr id="15" name="Zaoblený obdélník 14"/>
          <p:cNvSpPr/>
          <p:nvPr/>
        </p:nvSpPr>
        <p:spPr>
          <a:xfrm>
            <a:off x="6893283" y="1344190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Poměr rámu k ořezu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se šipkou 16"/>
          <p:cNvCxnSpPr>
            <a:stCxn id="11" idx="2"/>
          </p:cNvCxnSpPr>
          <p:nvPr/>
        </p:nvCxnSpPr>
        <p:spPr>
          <a:xfrm flipH="1">
            <a:off x="3275856" y="804131"/>
            <a:ext cx="1050106" cy="1208732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724400" y="781882"/>
            <a:ext cx="2093145" cy="1141796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7956376" y="1848246"/>
            <a:ext cx="69516" cy="579488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339274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1553776"/>
            <a:ext cx="2569468" cy="342595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340" y="1059582"/>
            <a:ext cx="6071031" cy="39201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Oříznutí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353854" y="300075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Zlatý řez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705104" y="310432"/>
            <a:ext cx="1944216" cy="1109190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Pomocné linky nastavíme v menu Zobrazit – Ořezové značky – Zlatý řez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se šipkou 16"/>
          <p:cNvCxnSpPr>
            <a:stCxn id="11" idx="2"/>
          </p:cNvCxnSpPr>
          <p:nvPr/>
        </p:nvCxnSpPr>
        <p:spPr>
          <a:xfrm flipH="1">
            <a:off x="2771800" y="804131"/>
            <a:ext cx="1554162" cy="1983643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2" idx="2"/>
          </p:cNvCxnSpPr>
          <p:nvPr/>
        </p:nvCxnSpPr>
        <p:spPr>
          <a:xfrm>
            <a:off x="7677212" y="1419622"/>
            <a:ext cx="495188" cy="180020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74869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7920879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způsobem lze změnit formát fotografie bez deformace?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formát je vhodný pro uložení fotografie?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Ořezem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JPEG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5841</TotalTime>
  <Words>146</Words>
  <Application>Microsoft Office PowerPoint</Application>
  <PresentationFormat>Předvádění na obrazovce (16:9)</PresentationFormat>
  <Paragraphs>45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úpravy fotografie – 1.díl</vt:lpstr>
      <vt:lpstr>Lupa a ručka</vt:lpstr>
      <vt:lpstr>Otočení obrazu</vt:lpstr>
      <vt:lpstr>Oříznutí</vt:lpstr>
      <vt:lpstr>Oříznutí</vt:lpstr>
      <vt:lpstr>Oříznutí</vt:lpstr>
      <vt:lpstr>Otázky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222</cp:revision>
  <dcterms:created xsi:type="dcterms:W3CDTF">2007-01-18T21:09:35Z</dcterms:created>
  <dcterms:modified xsi:type="dcterms:W3CDTF">2013-12-10T21:41:15Z</dcterms:modified>
</cp:coreProperties>
</file>