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9" r:id="rId1"/>
  </p:sldMasterIdLst>
  <p:notesMasterIdLst>
    <p:notesMasterId r:id="rId15"/>
  </p:notesMasterIdLst>
  <p:sldIdLst>
    <p:sldId id="263" r:id="rId2"/>
    <p:sldId id="264" r:id="rId3"/>
    <p:sldId id="256" r:id="rId4"/>
    <p:sldId id="272" r:id="rId5"/>
    <p:sldId id="273" r:id="rId6"/>
    <p:sldId id="286" r:id="rId7"/>
    <p:sldId id="275" r:id="rId8"/>
    <p:sldId id="277" r:id="rId9"/>
    <p:sldId id="278" r:id="rId10"/>
    <p:sldId id="285" r:id="rId11"/>
    <p:sldId id="283" r:id="rId12"/>
    <p:sldId id="271" r:id="rId13"/>
    <p:sldId id="265" r:id="rId14"/>
  </p:sldIdLst>
  <p:sldSz cx="9144000" cy="5143500" type="screen16x9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Výchozí oddíl" id="{7339C7AA-7C20-4699-B6A4-78EB372240CA}">
          <p14:sldIdLst>
            <p14:sldId id="263"/>
            <p14:sldId id="264"/>
            <p14:sldId id="256"/>
            <p14:sldId id="272"/>
            <p14:sldId id="273"/>
            <p14:sldId id="286"/>
            <p14:sldId id="275"/>
            <p14:sldId id="277"/>
            <p14:sldId id="278"/>
            <p14:sldId id="285"/>
            <p14:sldId id="283"/>
            <p14:sldId id="271"/>
            <p14:sldId id="265"/>
          </p14:sldIdLst>
        </p14:section>
      </p14:sectionLst>
    </p:ext>
    <p:ext uri="{EFAFB233-063F-42B5-8137-9DF3F51BA10A}">
      <p15:sldGuideLst xmlns:p15="http://schemas.microsoft.com/office/powerpoint/2012/main">
        <p15:guide id="1" orient="horz" pos="162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0000"/>
    <a:srgbClr val="FF9900"/>
    <a:srgbClr val="0000FF"/>
    <a:srgbClr val="00FF00"/>
    <a:srgbClr val="FFFF66"/>
    <a:srgbClr val="FF33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107" d="100"/>
          <a:sy n="107" d="100"/>
        </p:scale>
        <p:origin x="682" y="77"/>
      </p:cViewPr>
      <p:guideLst>
        <p:guide orient="horz" pos="162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200"/>
            </a:lvl1pPr>
          </a:lstStyle>
          <a:p>
            <a:endParaRPr lang="cs-CZ"/>
          </a:p>
        </p:txBody>
      </p:sp>
      <p:sp>
        <p:nvSpPr>
          <p:cNvPr id="13315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3884613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endParaRPr lang="cs-CZ"/>
          </a:p>
        </p:txBody>
      </p:sp>
      <p:sp>
        <p:nvSpPr>
          <p:cNvPr id="13316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381000" y="685800"/>
            <a:ext cx="6096000" cy="3429000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</p:spPr>
      </p:sp>
      <p:sp>
        <p:nvSpPr>
          <p:cNvPr id="13317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685800" y="4343400"/>
            <a:ext cx="5486400" cy="411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13318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8685213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200"/>
            </a:lvl1pPr>
          </a:lstStyle>
          <a:p>
            <a:endParaRPr lang="cs-CZ"/>
          </a:p>
        </p:txBody>
      </p:sp>
      <p:sp>
        <p:nvSpPr>
          <p:cNvPr id="13319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fld id="{97020565-D747-4F95-AFBA-3E82637BBD22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13071306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122" name="Group 2"/>
          <p:cNvGrpSpPr>
            <a:grpSpLocks/>
          </p:cNvGrpSpPr>
          <p:nvPr/>
        </p:nvGrpSpPr>
        <p:grpSpPr bwMode="auto">
          <a:xfrm>
            <a:off x="0" y="0"/>
            <a:ext cx="5867400" cy="5143500"/>
            <a:chOff x="0" y="0"/>
            <a:chExt cx="3696" cy="4320"/>
          </a:xfrm>
        </p:grpSpPr>
        <p:sp>
          <p:nvSpPr>
            <p:cNvPr id="5123" name="Rectangle 3"/>
            <p:cNvSpPr>
              <a:spLocks noChangeArrowheads="1"/>
            </p:cNvSpPr>
            <p:nvPr/>
          </p:nvSpPr>
          <p:spPr bwMode="auto">
            <a:xfrm>
              <a:off x="0" y="0"/>
              <a:ext cx="2880" cy="4320"/>
            </a:xfrm>
            <a:prstGeom prst="rect">
              <a:avLst/>
            </a:prstGeom>
            <a:solidFill>
              <a:schemeClr val="accent2"/>
            </a:soli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pPr algn="ctr"/>
              <a:endParaRPr kumimoji="1" lang="cs-CZ" sz="2400">
                <a:latin typeface="Times New Roman" pitchFamily="18" charset="0"/>
              </a:endParaRPr>
            </a:p>
          </p:txBody>
        </p:sp>
        <p:sp>
          <p:nvSpPr>
            <p:cNvPr id="5124" name="AutoShape 4"/>
            <p:cNvSpPr>
              <a:spLocks noChangeArrowheads="1"/>
            </p:cNvSpPr>
            <p:nvPr/>
          </p:nvSpPr>
          <p:spPr bwMode="white">
            <a:xfrm>
              <a:off x="432" y="624"/>
              <a:ext cx="3264" cy="1200"/>
            </a:xfrm>
            <a:prstGeom prst="roundRect">
              <a:avLst>
                <a:gd name="adj" fmla="val 50000"/>
              </a:avLst>
            </a:prstGeom>
            <a:solidFill>
              <a:schemeClr val="bg1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pPr algn="ctr"/>
              <a:endParaRPr kumimoji="1" lang="cs-CZ" sz="2400">
                <a:latin typeface="Times New Roman" pitchFamily="18" charset="0"/>
              </a:endParaRPr>
            </a:p>
          </p:txBody>
        </p:sp>
      </p:grpSp>
      <p:grpSp>
        <p:nvGrpSpPr>
          <p:cNvPr id="5125" name="Group 5"/>
          <p:cNvGrpSpPr>
            <a:grpSpLocks/>
          </p:cNvGrpSpPr>
          <p:nvPr/>
        </p:nvGrpSpPr>
        <p:grpSpPr bwMode="auto">
          <a:xfrm>
            <a:off x="3632200" y="3667125"/>
            <a:ext cx="4876800" cy="239316"/>
            <a:chOff x="2288" y="3080"/>
            <a:chExt cx="3072" cy="201"/>
          </a:xfrm>
        </p:grpSpPr>
        <p:sp>
          <p:nvSpPr>
            <p:cNvPr id="5126" name="AutoShape 6"/>
            <p:cNvSpPr>
              <a:spLocks noChangeArrowheads="1"/>
            </p:cNvSpPr>
            <p:nvPr/>
          </p:nvSpPr>
          <p:spPr bwMode="auto">
            <a:xfrm flipH="1">
              <a:off x="2288" y="3080"/>
              <a:ext cx="2914" cy="200"/>
            </a:xfrm>
            <a:prstGeom prst="roundRect">
              <a:avLst>
                <a:gd name="adj" fmla="val 0"/>
              </a:avLst>
            </a:prstGeom>
            <a:solidFill>
              <a:schemeClr val="hlink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5127" name="AutoShape 7"/>
            <p:cNvSpPr>
              <a:spLocks noChangeArrowheads="1"/>
            </p:cNvSpPr>
            <p:nvPr/>
          </p:nvSpPr>
          <p:spPr bwMode="auto">
            <a:xfrm>
              <a:off x="5196" y="3080"/>
              <a:ext cx="164" cy="201"/>
            </a:xfrm>
            <a:prstGeom prst="flowChartDelay">
              <a:avLst/>
            </a:prstGeom>
            <a:solidFill>
              <a:schemeClr val="hlink"/>
            </a:soli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</p:grpSp>
      <p:sp>
        <p:nvSpPr>
          <p:cNvPr id="5128" name="Rectangle 8"/>
          <p:cNvSpPr>
            <a:spLocks noGrp="1" noChangeArrowheads="1"/>
          </p:cNvSpPr>
          <p:nvPr>
            <p:ph type="subTitle" idx="1"/>
          </p:nvPr>
        </p:nvSpPr>
        <p:spPr>
          <a:xfrm>
            <a:off x="4673600" y="2195512"/>
            <a:ext cx="4013200" cy="1366838"/>
          </a:xfrm>
        </p:spPr>
        <p:txBody>
          <a:bodyPr anchor="b"/>
          <a:lstStyle>
            <a:lvl1pPr marL="0" indent="0">
              <a:buFont typeface="Wingdings" pitchFamily="2" charset="2"/>
              <a:buNone/>
              <a:defRPr>
                <a:solidFill>
                  <a:schemeClr val="tx2"/>
                </a:solidFill>
              </a:defRPr>
            </a:lvl1pPr>
          </a:lstStyle>
          <a:p>
            <a:r>
              <a:rPr lang="cs-CZ"/>
              <a:t>Klepnutím lze upravit styl předlohy podnadpisů.</a:t>
            </a:r>
          </a:p>
        </p:txBody>
      </p:sp>
      <p:sp>
        <p:nvSpPr>
          <p:cNvPr id="5129" name="Rectangle 9"/>
          <p:cNvSpPr>
            <a:spLocks noGrp="1" noChangeArrowheads="1"/>
          </p:cNvSpPr>
          <p:nvPr>
            <p:ph type="dt" sz="quarter" idx="2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endParaRPr lang="cs-CZ"/>
          </a:p>
        </p:txBody>
      </p:sp>
      <p:sp>
        <p:nvSpPr>
          <p:cNvPr id="5130" name="Rectangle 10"/>
          <p:cNvSpPr>
            <a:spLocks noGrp="1" noChangeArrowheads="1"/>
          </p:cNvSpPr>
          <p:nvPr>
            <p:ph type="ftr" sz="quarter" idx="3"/>
          </p:nvPr>
        </p:nvSpPr>
        <p:spPr/>
        <p:txBody>
          <a:bodyPr/>
          <a:lstStyle>
            <a:lvl1pPr algn="r">
              <a:defRPr/>
            </a:lvl1pPr>
          </a:lstStyle>
          <a:p>
            <a:endParaRPr lang="cs-CZ"/>
          </a:p>
        </p:txBody>
      </p:sp>
      <p:sp>
        <p:nvSpPr>
          <p:cNvPr id="5131" name="Rectangle 11"/>
          <p:cNvSpPr>
            <a:spLocks noGrp="1" noChangeArrowheads="1"/>
          </p:cNvSpPr>
          <p:nvPr>
            <p:ph type="sldNum" sz="quarter" idx="4"/>
          </p:nvPr>
        </p:nvSpPr>
        <p:spPr>
          <a:xfrm>
            <a:off x="76201" y="4686300"/>
            <a:ext cx="587375" cy="366713"/>
          </a:xfrm>
        </p:spPr>
        <p:txBody>
          <a:bodyPr anchorCtr="0"/>
          <a:lstStyle>
            <a:lvl1pPr>
              <a:defRPr/>
            </a:lvl1pPr>
          </a:lstStyle>
          <a:p>
            <a:fld id="{5C8A1C45-95EA-4FE5-8F46-773CEF7DC3F6}" type="slidenum">
              <a:rPr lang="cs-CZ"/>
              <a:pPr/>
              <a:t>‹#›</a:t>
            </a:fld>
            <a:endParaRPr lang="cs-CZ"/>
          </a:p>
        </p:txBody>
      </p:sp>
      <p:sp>
        <p:nvSpPr>
          <p:cNvPr id="5132" name="AutoShape 12"/>
          <p:cNvSpPr>
            <a:spLocks noGrp="1" noChangeArrowheads="1"/>
          </p:cNvSpPr>
          <p:nvPr>
            <p:ph type="ctrTitle" sz="quarter"/>
          </p:nvPr>
        </p:nvSpPr>
        <p:spPr>
          <a:xfrm>
            <a:off x="685800" y="742950"/>
            <a:ext cx="8229600" cy="1428750"/>
          </a:xfrm>
          <a:prstGeom prst="roundRect">
            <a:avLst>
              <a:gd name="adj" fmla="val 50000"/>
            </a:avLst>
          </a:prstGeom>
        </p:spPr>
        <p:txBody>
          <a:bodyPr anchor="ctr"/>
          <a:lstStyle>
            <a:lvl1pPr algn="ctr">
              <a:defRPr>
                <a:solidFill>
                  <a:schemeClr val="tx1"/>
                </a:solidFill>
              </a:defRPr>
            </a:lvl1pPr>
          </a:lstStyle>
          <a:p>
            <a:r>
              <a:rPr lang="cs-CZ"/>
              <a:t>Klepnutím lze upravit styl předlohy nadpisů.</a:t>
            </a:r>
          </a:p>
        </p:txBody>
      </p:sp>
    </p:spTree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46BB8CE2-000D-4308-87BD-D5C13D9E9A91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r"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3305176"/>
            <a:ext cx="7772400" cy="1021556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180035"/>
            <a:ext cx="7772400" cy="1125140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EFFC20E4-A78D-4047-859D-ED3BDD6CF4EC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r"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838201" y="1771651"/>
            <a:ext cx="3770313" cy="2793206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760913" y="1771651"/>
            <a:ext cx="3770312" cy="2793206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CF52EA7B-9628-44F3-B3F8-92E17AB033A5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r"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05979"/>
            <a:ext cx="8229600" cy="85725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151335"/>
            <a:ext cx="4040188" cy="47982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1631156"/>
            <a:ext cx="4040188" cy="2963466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6" y="1151335"/>
            <a:ext cx="4041775" cy="47982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6" y="1631156"/>
            <a:ext cx="4041775" cy="2963466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8AA2458F-EE03-40FD-9492-19E525522D65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r"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3B58302C-8FBE-40F2-87D1-31823E9724A0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r"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E7BA2697-BE49-4887-9788-75F3EE9E6D21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r"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1" y="204787"/>
            <a:ext cx="3008313" cy="871538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04788"/>
            <a:ext cx="5111750" cy="438983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1" y="1076326"/>
            <a:ext cx="3008313" cy="3518297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FD4EFB1D-FEBF-4330-9413-1C58E0EB7A74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r"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3600450"/>
            <a:ext cx="5486400" cy="425054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459581"/>
            <a:ext cx="5486400" cy="30861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4025503"/>
            <a:ext cx="5486400" cy="603647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D41FFAE4-26CF-492B-8F9D-0989A4F67FF9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r"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7C0E2E45-2691-4902-9222-9EF1D25E2D2E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r"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705600" y="571501"/>
            <a:ext cx="1981200" cy="3993356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762000" y="571501"/>
            <a:ext cx="5791200" cy="3993356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6FFF8545-8C20-43B5-B71C-6DFE6197C629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r"/>
  </p:transition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xAndClipArt" preserve="1">
  <p:cSld name="Nadpis, text a klipar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62000" y="571500"/>
            <a:ext cx="7924800" cy="857250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sz="half" idx="1"/>
          </p:nvPr>
        </p:nvSpPr>
        <p:spPr>
          <a:xfrm>
            <a:off x="838201" y="1771651"/>
            <a:ext cx="3770313" cy="2793206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klipart 3"/>
          <p:cNvSpPr>
            <a:spLocks noGrp="1"/>
          </p:cNvSpPr>
          <p:nvPr>
            <p:ph type="clipArt" sz="half" idx="2"/>
          </p:nvPr>
        </p:nvSpPr>
        <p:spPr>
          <a:xfrm>
            <a:off x="4760913" y="1771651"/>
            <a:ext cx="3770312" cy="2793206"/>
          </a:xfrm>
        </p:spPr>
        <p:txBody>
          <a:bodyPr/>
          <a:lstStyle/>
          <a:p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2438401" y="4686301"/>
            <a:ext cx="2130425" cy="355997"/>
          </a:xfrm>
        </p:spPr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5791200" y="4686301"/>
            <a:ext cx="2897188" cy="355997"/>
          </a:xfrm>
        </p:spPr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4139" y="4681537"/>
            <a:ext cx="587375" cy="366713"/>
          </a:xfrm>
        </p:spPr>
        <p:txBody>
          <a:bodyPr/>
          <a:lstStyle>
            <a:lvl1pPr>
              <a:defRPr/>
            </a:lvl1pPr>
          </a:lstStyle>
          <a:p>
            <a:fld id="{F6CDBD55-E14A-42AE-8FA0-CC87DDDC5450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r"/>
  </p:transition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txAndObj" preserve="1">
  <p:cSld name="Nadpis, text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62000" y="571500"/>
            <a:ext cx="7924800" cy="857250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sz="half" idx="1"/>
          </p:nvPr>
        </p:nvSpPr>
        <p:spPr>
          <a:xfrm>
            <a:off x="838201" y="1771651"/>
            <a:ext cx="3770313" cy="2793206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760913" y="1771651"/>
            <a:ext cx="3770312" cy="2793206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2438401" y="4686301"/>
            <a:ext cx="2130425" cy="355997"/>
          </a:xfrm>
        </p:spPr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5791200" y="4686301"/>
            <a:ext cx="2897188" cy="355997"/>
          </a:xfrm>
        </p:spPr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4139" y="4681537"/>
            <a:ext cx="587375" cy="366713"/>
          </a:xfrm>
        </p:spPr>
        <p:txBody>
          <a:bodyPr/>
          <a:lstStyle>
            <a:lvl1pPr>
              <a:defRPr/>
            </a:lvl1pPr>
          </a:lstStyle>
          <a:p>
            <a:fld id="{30684343-729D-456F-9224-9F20CC9E6596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r"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05" name="AutoShape 9"/>
          <p:cNvSpPr>
            <a:spLocks noGrp="1" noChangeArrowheads="1"/>
          </p:cNvSpPr>
          <p:nvPr>
            <p:ph type="title"/>
          </p:nvPr>
        </p:nvSpPr>
        <p:spPr bwMode="auto">
          <a:xfrm>
            <a:off x="762000" y="571500"/>
            <a:ext cx="7924800" cy="857250"/>
          </a:xfrm>
          <a:prstGeom prst="roundRect">
            <a:avLst>
              <a:gd name="adj" fmla="val 21667"/>
            </a:avLst>
          </a:prstGeom>
          <a:noFill/>
          <a:ln w="9525">
            <a:noFill/>
            <a:round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4106" name="Rectangle 10"/>
          <p:cNvSpPr>
            <a:spLocks noGrp="1" noChangeArrowheads="1"/>
          </p:cNvSpPr>
          <p:nvPr>
            <p:ph type="body" idx="1"/>
          </p:nvPr>
        </p:nvSpPr>
        <p:spPr bwMode="auto">
          <a:xfrm>
            <a:off x="838201" y="1771651"/>
            <a:ext cx="7693025" cy="279320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107" name="Rectangle 11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2438401" y="4686301"/>
            <a:ext cx="2130425" cy="35599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400"/>
            </a:lvl1pPr>
          </a:lstStyle>
          <a:p>
            <a:endParaRPr lang="cs-CZ"/>
          </a:p>
        </p:txBody>
      </p:sp>
      <p:sp>
        <p:nvSpPr>
          <p:cNvPr id="4108" name="Rectangle 12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5791200" y="4686301"/>
            <a:ext cx="2897188" cy="35599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ctr">
              <a:defRPr sz="1400"/>
            </a:lvl1pPr>
          </a:lstStyle>
          <a:p>
            <a:endParaRPr lang="cs-CZ"/>
          </a:p>
        </p:txBody>
      </p:sp>
      <p:sp>
        <p:nvSpPr>
          <p:cNvPr id="4109" name="Rectangle 13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84139" y="4681537"/>
            <a:ext cx="587375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1" compatLnSpc="1">
            <a:prstTxWarp prst="textNoShape">
              <a:avLst/>
            </a:prstTxWarp>
          </a:bodyPr>
          <a:lstStyle>
            <a:lvl1pPr>
              <a:defRPr sz="2600" b="1">
                <a:solidFill>
                  <a:schemeClr val="bg1"/>
                </a:solidFill>
              </a:defRPr>
            </a:lvl1pPr>
          </a:lstStyle>
          <a:p>
            <a:fld id="{79EC9CC6-2483-453C-8539-3075B74024B1}" type="slidenum">
              <a:rPr lang="cs-CZ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50" r:id="rId1"/>
    <p:sldLayoutId id="2147483651" r:id="rId2"/>
    <p:sldLayoutId id="2147483652" r:id="rId3"/>
    <p:sldLayoutId id="2147483653" r:id="rId4"/>
    <p:sldLayoutId id="2147483654" r:id="rId5"/>
    <p:sldLayoutId id="2147483655" r:id="rId6"/>
    <p:sldLayoutId id="2147483656" r:id="rId7"/>
    <p:sldLayoutId id="2147483657" r:id="rId8"/>
    <p:sldLayoutId id="2147483658" r:id="rId9"/>
    <p:sldLayoutId id="2147483659" r:id="rId10"/>
    <p:sldLayoutId id="2147483660" r:id="rId11"/>
    <p:sldLayoutId id="2147483661" r:id="rId12"/>
    <p:sldLayoutId id="2147483662" r:id="rId13"/>
  </p:sldLayoutIdLst>
  <p:transition>
    <p:wipe dir="r"/>
  </p:transition>
  <p:timing>
    <p:tnLst>
      <p:par>
        <p:cTn id="1" dur="indefinite" restart="never" nodeType="tmRoot"/>
      </p:par>
    </p:tnLst>
  </p:timing>
  <p:txStyles>
    <p:titleStyle>
      <a:lvl1pPr algn="l" rtl="0" fontAlgn="base">
        <a:lnSpc>
          <a:spcPct val="90000"/>
        </a:lnSpc>
        <a:spcBef>
          <a:spcPct val="0"/>
        </a:spcBef>
        <a:spcAft>
          <a:spcPct val="0"/>
        </a:spcAft>
        <a:defRPr sz="3600" b="1">
          <a:solidFill>
            <a:schemeClr val="tx2"/>
          </a:solidFill>
          <a:latin typeface="+mj-lt"/>
          <a:ea typeface="+mj-ea"/>
          <a:cs typeface="+mj-cs"/>
        </a:defRPr>
      </a:lvl1pPr>
      <a:lvl2pPr algn="l" rtl="0" fontAlgn="base">
        <a:lnSpc>
          <a:spcPct val="90000"/>
        </a:lnSpc>
        <a:spcBef>
          <a:spcPct val="0"/>
        </a:spcBef>
        <a:spcAft>
          <a:spcPct val="0"/>
        </a:spcAft>
        <a:defRPr sz="3600" b="1">
          <a:solidFill>
            <a:schemeClr val="tx2"/>
          </a:solidFill>
          <a:latin typeface="Arial" charset="0"/>
        </a:defRPr>
      </a:lvl2pPr>
      <a:lvl3pPr algn="l" rtl="0" fontAlgn="base">
        <a:lnSpc>
          <a:spcPct val="90000"/>
        </a:lnSpc>
        <a:spcBef>
          <a:spcPct val="0"/>
        </a:spcBef>
        <a:spcAft>
          <a:spcPct val="0"/>
        </a:spcAft>
        <a:defRPr sz="3600" b="1">
          <a:solidFill>
            <a:schemeClr val="tx2"/>
          </a:solidFill>
          <a:latin typeface="Arial" charset="0"/>
        </a:defRPr>
      </a:lvl3pPr>
      <a:lvl4pPr algn="l" rtl="0" fontAlgn="base">
        <a:lnSpc>
          <a:spcPct val="90000"/>
        </a:lnSpc>
        <a:spcBef>
          <a:spcPct val="0"/>
        </a:spcBef>
        <a:spcAft>
          <a:spcPct val="0"/>
        </a:spcAft>
        <a:defRPr sz="3600" b="1">
          <a:solidFill>
            <a:schemeClr val="tx2"/>
          </a:solidFill>
          <a:latin typeface="Arial" charset="0"/>
        </a:defRPr>
      </a:lvl4pPr>
      <a:lvl5pPr algn="l" rtl="0" fontAlgn="base">
        <a:lnSpc>
          <a:spcPct val="90000"/>
        </a:lnSpc>
        <a:spcBef>
          <a:spcPct val="0"/>
        </a:spcBef>
        <a:spcAft>
          <a:spcPct val="0"/>
        </a:spcAft>
        <a:defRPr sz="3600" b="1">
          <a:solidFill>
            <a:schemeClr val="tx2"/>
          </a:solidFill>
          <a:latin typeface="Arial" charset="0"/>
        </a:defRPr>
      </a:lvl5pPr>
      <a:lvl6pPr marL="457200" algn="l" rtl="0" fontAlgn="base">
        <a:lnSpc>
          <a:spcPct val="90000"/>
        </a:lnSpc>
        <a:spcBef>
          <a:spcPct val="0"/>
        </a:spcBef>
        <a:spcAft>
          <a:spcPct val="0"/>
        </a:spcAft>
        <a:defRPr sz="3600" b="1">
          <a:solidFill>
            <a:schemeClr val="tx2"/>
          </a:solidFill>
          <a:latin typeface="Arial" charset="0"/>
        </a:defRPr>
      </a:lvl6pPr>
      <a:lvl7pPr marL="914400" algn="l" rtl="0" fontAlgn="base">
        <a:lnSpc>
          <a:spcPct val="90000"/>
        </a:lnSpc>
        <a:spcBef>
          <a:spcPct val="0"/>
        </a:spcBef>
        <a:spcAft>
          <a:spcPct val="0"/>
        </a:spcAft>
        <a:defRPr sz="3600" b="1">
          <a:solidFill>
            <a:schemeClr val="tx2"/>
          </a:solidFill>
          <a:latin typeface="Arial" charset="0"/>
        </a:defRPr>
      </a:lvl7pPr>
      <a:lvl8pPr marL="1371600" algn="l" rtl="0" fontAlgn="base">
        <a:lnSpc>
          <a:spcPct val="90000"/>
        </a:lnSpc>
        <a:spcBef>
          <a:spcPct val="0"/>
        </a:spcBef>
        <a:spcAft>
          <a:spcPct val="0"/>
        </a:spcAft>
        <a:defRPr sz="3600" b="1">
          <a:solidFill>
            <a:schemeClr val="tx2"/>
          </a:solidFill>
          <a:latin typeface="Arial" charset="0"/>
        </a:defRPr>
      </a:lvl8pPr>
      <a:lvl9pPr marL="1828800" algn="l" rtl="0" fontAlgn="base">
        <a:lnSpc>
          <a:spcPct val="90000"/>
        </a:lnSpc>
        <a:spcBef>
          <a:spcPct val="0"/>
        </a:spcBef>
        <a:spcAft>
          <a:spcPct val="0"/>
        </a:spcAft>
        <a:defRPr sz="3600" b="1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Clr>
          <a:schemeClr val="tx1"/>
        </a:buClr>
        <a:buSzPct val="75000"/>
        <a:buFont typeface="Wingdings" pitchFamily="2" charset="2"/>
        <a:buChar char="l"/>
        <a:defRPr sz="28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Clr>
          <a:schemeClr val="tx1"/>
        </a:buClr>
        <a:buSzPct val="75000"/>
        <a:buChar char="–"/>
        <a:defRPr sz="2400">
          <a:solidFill>
            <a:schemeClr val="tx1"/>
          </a:solidFill>
          <a:latin typeface="+mn-lt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Clr>
          <a:schemeClr val="tx1"/>
        </a:buClr>
        <a:buSzPct val="75000"/>
        <a:buFont typeface="Wingdings" pitchFamily="2" charset="2"/>
        <a:buChar char="l"/>
        <a:defRPr sz="2000">
          <a:solidFill>
            <a:schemeClr val="tx1"/>
          </a:solidFill>
          <a:latin typeface="+mn-lt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Clr>
          <a:schemeClr val="tx1"/>
        </a:buClr>
        <a:buSzPct val="80000"/>
        <a:buChar char="–"/>
        <a:defRPr>
          <a:solidFill>
            <a:schemeClr val="tx1"/>
          </a:solidFill>
          <a:latin typeface="+mn-lt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Clr>
          <a:schemeClr val="tx1"/>
        </a:buClr>
        <a:buSzPct val="65000"/>
        <a:buFont typeface="Wingdings" pitchFamily="2" charset="2"/>
        <a:buChar char="l"/>
        <a:defRPr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lr>
          <a:schemeClr val="tx1"/>
        </a:buClr>
        <a:buSzPct val="65000"/>
        <a:buFont typeface="Wingdings" pitchFamily="2" charset="2"/>
        <a:buChar char="l"/>
        <a:defRPr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lr>
          <a:schemeClr val="tx1"/>
        </a:buClr>
        <a:buSzPct val="65000"/>
        <a:buFont typeface="Wingdings" pitchFamily="2" charset="2"/>
        <a:buChar char="l"/>
        <a:defRPr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lr>
          <a:schemeClr val="tx1"/>
        </a:buClr>
        <a:buSzPct val="65000"/>
        <a:buFont typeface="Wingdings" pitchFamily="2" charset="2"/>
        <a:buChar char="l"/>
        <a:defRPr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lr>
          <a:schemeClr val="tx1"/>
        </a:buClr>
        <a:buSzPct val="65000"/>
        <a:buFont typeface="Wingdings" pitchFamily="2" charset="2"/>
        <a:buChar char="l"/>
        <a:defRPr>
          <a:solidFill>
            <a:schemeClr val="tx1"/>
          </a:solidFill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3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834710934"/>
              </p:ext>
            </p:extLst>
          </p:nvPr>
        </p:nvGraphicFramePr>
        <p:xfrm>
          <a:off x="614836" y="1923678"/>
          <a:ext cx="8136904" cy="269289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940940"/>
                <a:gridCol w="6195964"/>
              </a:tblGrid>
              <a:tr h="864096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1" dirty="0" smtClean="0">
                          <a:solidFill>
                            <a:srgbClr val="2C3036"/>
                          </a:solidFill>
                          <a:latin typeface="Calibri" pitchFamily="34" charset="0"/>
                        </a:rPr>
                        <a:t>ŠKOLA: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1" dirty="0" smtClean="0">
                          <a:solidFill>
                            <a:srgbClr val="2C3036"/>
                          </a:solidFill>
                          <a:latin typeface="Calibri" pitchFamily="34" charset="0"/>
                        </a:rPr>
                        <a:t>Gymnázium, Chomutov, Mostecká 3000, příspěvková organizace</a:t>
                      </a:r>
                      <a:endParaRPr lang="cs-CZ" sz="1800" dirty="0"/>
                    </a:p>
                  </a:txBody>
                  <a:tcPr anchor="ctr"/>
                </a:tc>
              </a:tr>
              <a:tr h="164456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AUTOR: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Mgr. Martin Jiřiště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  <a:tr h="287798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NÁZEV: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VY_32_INOVACE_08C_13_upravy_videa_1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  <a:tr h="164456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TEMA: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Multimédia a grafika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  <a:tr h="287798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ČÍSLO PROJEKTU: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CZ.1.07/1.5.00/34.0816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  <a:tr h="164456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DATUM TVORBY: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1800" b="1" kern="120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13.8.2013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</a:tbl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11510"/>
            <a:ext cx="5407152" cy="1045464"/>
          </a:xfrm>
          <a:prstGeom prst="rect">
            <a:avLst/>
          </a:prstGeom>
        </p:spPr>
      </p:pic>
      <p:pic>
        <p:nvPicPr>
          <p:cNvPr id="6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19672" y="1995686"/>
            <a:ext cx="648072" cy="64637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837719455"/>
      </p:ext>
    </p:extLst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62000" y="51470"/>
            <a:ext cx="7924800" cy="857250"/>
          </a:xfrm>
        </p:spPr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838201" y="915566"/>
            <a:ext cx="7693025" cy="3888432"/>
          </a:xfrm>
        </p:spPr>
        <p:txBody>
          <a:bodyPr/>
          <a:lstStyle/>
          <a:p>
            <a:pPr marL="0" indent="0">
              <a:buNone/>
            </a:pPr>
            <a:r>
              <a:rPr lang="cs-CZ" sz="2400" dirty="0" smtClean="0"/>
              <a:t>Tento materiál </a:t>
            </a:r>
            <a:r>
              <a:rPr lang="cs-CZ" sz="2400" dirty="0"/>
              <a:t>je připraven pro výuku </a:t>
            </a:r>
            <a:r>
              <a:rPr lang="cs-CZ" sz="2400" dirty="0" smtClean="0"/>
              <a:t>IKT a slouží </a:t>
            </a:r>
            <a:br>
              <a:rPr lang="cs-CZ" sz="2400" dirty="0" smtClean="0"/>
            </a:br>
            <a:r>
              <a:rPr lang="cs-CZ" sz="2400" dirty="0" smtClean="0"/>
              <a:t>k vysvětlení </a:t>
            </a:r>
            <a:r>
              <a:rPr lang="cs-CZ" sz="2400" dirty="0"/>
              <a:t>z</a:t>
            </a:r>
            <a:r>
              <a:rPr lang="cs-CZ" sz="2400" dirty="0" smtClean="0"/>
              <a:t>ákladních úprav videa. </a:t>
            </a:r>
          </a:p>
          <a:p>
            <a:pPr marL="0" indent="0">
              <a:buNone/>
            </a:pPr>
            <a:r>
              <a:rPr lang="cs-CZ" sz="2400" dirty="0" smtClean="0"/>
              <a:t>Je určen pro </a:t>
            </a:r>
            <a:r>
              <a:rPr lang="cs-CZ" sz="2400" dirty="0"/>
              <a:t>2</a:t>
            </a:r>
            <a:r>
              <a:rPr lang="cs-CZ" sz="2400" dirty="0" smtClean="0"/>
              <a:t>. ročník čtyřletého studia a 4. ročník šestiletého studia. </a:t>
            </a:r>
          </a:p>
          <a:p>
            <a:pPr marL="0" indent="0">
              <a:buNone/>
            </a:pPr>
            <a:r>
              <a:rPr lang="cs-CZ" sz="2400" dirty="0" smtClean="0"/>
              <a:t>V první části obsahuje teorii, která bude doplňována ústním výkladem učitele. Studenti zároveň vše procvičují </a:t>
            </a:r>
            <a:r>
              <a:rPr lang="cs-CZ" sz="2400" smtClean="0"/>
              <a:t>na svém PC.</a:t>
            </a:r>
            <a:endParaRPr lang="cs-CZ" sz="2400" dirty="0" smtClean="0"/>
          </a:p>
          <a:p>
            <a:pPr marL="0" indent="0">
              <a:buNone/>
            </a:pPr>
            <a:r>
              <a:rPr lang="cs-CZ" sz="2400" dirty="0" smtClean="0"/>
              <a:t>Závěrečná část obsahuje otázky k procvičení</a:t>
            </a:r>
          </a:p>
          <a:p>
            <a:pPr marL="0" indent="0">
              <a:buNone/>
            </a:pPr>
            <a:r>
              <a:rPr lang="cs-CZ" sz="2400" dirty="0" smtClean="0"/>
              <a:t>Materiál je určen pro interaktivní výuku.</a:t>
            </a:r>
          </a:p>
          <a:p>
            <a:pPr marL="0" indent="0">
              <a:buNone/>
            </a:pP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3184775313"/>
      </p:ext>
    </p:extLst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AutoShape 2"/>
          <p:cNvSpPr>
            <a:spLocks noGrp="1" noChangeArrowheads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Základní úpravy videa – 1.díl</a:t>
            </a:r>
            <a:endParaRPr lang="cs-CZ" dirty="0"/>
          </a:p>
        </p:txBody>
      </p:sp>
      <p:sp>
        <p:nvSpPr>
          <p:cNvPr id="2051" name="Rectangle 3"/>
          <p:cNvSpPr>
            <a:spLocks noGrp="1" noChangeArrowheads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sz="2400"/>
              <a:t>GYMNÁZIUM CHOMUTOV</a:t>
            </a:r>
          </a:p>
          <a:p>
            <a:r>
              <a:rPr lang="cs-CZ" sz="2400"/>
              <a:t>MARTIN JIŘIŠTĚ</a:t>
            </a:r>
          </a:p>
        </p:txBody>
      </p:sp>
    </p:spTree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3568" y="195486"/>
            <a:ext cx="7924800" cy="857250"/>
          </a:xfrm>
        </p:spPr>
        <p:txBody>
          <a:bodyPr/>
          <a:lstStyle/>
          <a:p>
            <a:r>
              <a:rPr lang="cs-CZ" dirty="0" smtClean="0"/>
              <a:t>Tvorba videa</a:t>
            </a:r>
            <a:endParaRPr lang="cs-CZ" dirty="0"/>
          </a:p>
        </p:txBody>
      </p:sp>
      <p:sp>
        <p:nvSpPr>
          <p:cNvPr id="10" name="Zástupný symbol pro obsah 9"/>
          <p:cNvSpPr>
            <a:spLocks noGrp="1"/>
          </p:cNvSpPr>
          <p:nvPr>
            <p:ph sz="half" idx="1"/>
          </p:nvPr>
        </p:nvSpPr>
        <p:spPr>
          <a:xfrm>
            <a:off x="899592" y="2031690"/>
            <a:ext cx="2520280" cy="576064"/>
          </a:xfrm>
        </p:spPr>
        <p:txBody>
          <a:bodyPr/>
          <a:lstStyle/>
          <a:p>
            <a:pPr marL="0" indent="0">
              <a:buNone/>
            </a:pPr>
            <a:r>
              <a:rPr lang="cs-CZ" b="1" dirty="0"/>
              <a:t>V</a:t>
            </a:r>
            <a:r>
              <a:rPr lang="cs-CZ" b="1" dirty="0" smtClean="0"/>
              <a:t>ideo tvoří</a:t>
            </a:r>
          </a:p>
        </p:txBody>
      </p:sp>
      <p:sp>
        <p:nvSpPr>
          <p:cNvPr id="11" name="Zástupný symbol pro obsah 10"/>
          <p:cNvSpPr>
            <a:spLocks noGrp="1"/>
          </p:cNvSpPr>
          <p:nvPr>
            <p:ph sz="half" idx="2"/>
          </p:nvPr>
        </p:nvSpPr>
        <p:spPr>
          <a:xfrm>
            <a:off x="4597897" y="195486"/>
            <a:ext cx="3770312" cy="4680520"/>
          </a:xfrm>
        </p:spPr>
        <p:txBody>
          <a:bodyPr/>
          <a:lstStyle/>
          <a:p>
            <a:pPr marL="0" indent="0">
              <a:buNone/>
            </a:pPr>
            <a:r>
              <a:rPr lang="cs-CZ" b="1" dirty="0" smtClean="0"/>
              <a:t>Obrazová složka</a:t>
            </a:r>
          </a:p>
          <a:p>
            <a:pPr marL="0" indent="0">
              <a:buNone/>
            </a:pPr>
            <a:r>
              <a:rPr lang="cs-CZ" dirty="0" smtClean="0"/>
              <a:t>fotografie</a:t>
            </a:r>
            <a:endParaRPr lang="cs-CZ" dirty="0"/>
          </a:p>
          <a:p>
            <a:r>
              <a:rPr lang="cs-CZ" dirty="0"/>
              <a:t>videoklipy</a:t>
            </a:r>
          </a:p>
          <a:p>
            <a:r>
              <a:rPr lang="cs-CZ" dirty="0"/>
              <a:t>titulky</a:t>
            </a:r>
          </a:p>
          <a:p>
            <a:pPr marL="0" indent="0">
              <a:buNone/>
            </a:pPr>
            <a:r>
              <a:rPr lang="cs-CZ" b="1" dirty="0" smtClean="0"/>
              <a:t/>
            </a:r>
            <a:br>
              <a:rPr lang="cs-CZ" b="1" dirty="0" smtClean="0"/>
            </a:br>
            <a:r>
              <a:rPr lang="cs-CZ" b="1" dirty="0" smtClean="0"/>
              <a:t>Zvuková složka</a:t>
            </a:r>
          </a:p>
          <a:p>
            <a:r>
              <a:rPr lang="cs-CZ" dirty="0" smtClean="0"/>
              <a:t>originální zvuky</a:t>
            </a:r>
          </a:p>
          <a:p>
            <a:r>
              <a:rPr lang="cs-CZ" dirty="0" smtClean="0"/>
              <a:t>hudba</a:t>
            </a:r>
          </a:p>
          <a:p>
            <a:r>
              <a:rPr lang="cs-CZ" dirty="0" smtClean="0"/>
              <a:t>komentář</a:t>
            </a:r>
            <a:endParaRPr lang="cs-CZ" dirty="0"/>
          </a:p>
        </p:txBody>
      </p:sp>
      <p:cxnSp>
        <p:nvCxnSpPr>
          <p:cNvPr id="13" name="Přímá spojnice se šipkou 12"/>
          <p:cNvCxnSpPr/>
          <p:nvPr/>
        </p:nvCxnSpPr>
        <p:spPr>
          <a:xfrm flipV="1">
            <a:off x="3059832" y="699542"/>
            <a:ext cx="1368152" cy="1584176"/>
          </a:xfrm>
          <a:prstGeom prst="straightConnector1">
            <a:avLst/>
          </a:prstGeom>
          <a:ln w="38100">
            <a:solidFill>
              <a:srgbClr val="FF0000"/>
            </a:solidFill>
            <a:headEnd type="none" w="med" len="med"/>
            <a:tailEnd type="arrow" w="med" len="med"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se šipkou 14"/>
          <p:cNvCxnSpPr/>
          <p:nvPr/>
        </p:nvCxnSpPr>
        <p:spPr>
          <a:xfrm>
            <a:off x="3059832" y="2283718"/>
            <a:ext cx="1224136" cy="648072"/>
          </a:xfrm>
          <a:prstGeom prst="straightConnector1">
            <a:avLst/>
          </a:prstGeom>
          <a:ln w="38100">
            <a:solidFill>
              <a:srgbClr val="FF0000"/>
            </a:solidFill>
            <a:headEnd type="none" w="med" len="med"/>
            <a:tailEnd type="arrow" w="med" len="med"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6" name="Obrázek 15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971599" y="3003798"/>
            <a:ext cx="2808312" cy="154613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22923867"/>
      </p:ext>
    </p:extLst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62000" y="130324"/>
            <a:ext cx="7924800" cy="857250"/>
          </a:xfrm>
        </p:spPr>
        <p:txBody>
          <a:bodyPr/>
          <a:lstStyle/>
          <a:p>
            <a:r>
              <a:rPr lang="cs-CZ" dirty="0" smtClean="0"/>
              <a:t>Editace videa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838201" y="987574"/>
            <a:ext cx="7693025" cy="3960440"/>
          </a:xfrm>
        </p:spPr>
        <p:txBody>
          <a:bodyPr/>
          <a:lstStyle/>
          <a:p>
            <a:r>
              <a:rPr lang="cs-CZ" sz="2400" dirty="0" smtClean="0"/>
              <a:t>provádí se pomocí editačního – střihového programu např. </a:t>
            </a:r>
            <a:r>
              <a:rPr lang="cs-CZ" sz="2400" dirty="0" err="1" smtClean="0"/>
              <a:t>Movie</a:t>
            </a:r>
            <a:r>
              <a:rPr lang="cs-CZ" sz="2400" dirty="0" smtClean="0"/>
              <a:t> Maker</a:t>
            </a:r>
          </a:p>
          <a:p>
            <a:r>
              <a:rPr lang="cs-CZ" sz="2400" dirty="0" smtClean="0"/>
              <a:t>umožní vložit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cs-CZ" sz="2000" dirty="0" smtClean="0"/>
              <a:t>fotografie a videoklipy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cs-CZ" sz="2000" dirty="0" smtClean="0"/>
              <a:t>titulky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cs-CZ" sz="2000" dirty="0" smtClean="0"/>
              <a:t>hudbu a komentář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cs-CZ" sz="2000" dirty="0" smtClean="0"/>
              <a:t>přechodové efekty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cs-CZ" sz="2000" dirty="0" smtClean="0"/>
              <a:t>efekty pro snímky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cs-CZ" sz="2000" dirty="0" smtClean="0"/>
              <a:t>exportovat video na datová úložiště</a:t>
            </a:r>
          </a:p>
          <a:p>
            <a:pPr marL="0" indent="0">
              <a:buNone/>
            </a:pPr>
            <a:endParaRPr lang="cs-CZ" sz="2400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0381"/>
          <a:stretch/>
        </p:blipFill>
        <p:spPr>
          <a:xfrm>
            <a:off x="5868144" y="1635645"/>
            <a:ext cx="2243653" cy="3014643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7309554">
            <a:off x="6690539" y="3111048"/>
            <a:ext cx="1840687" cy="175930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82841215"/>
      </p:ext>
    </p:extLst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267494"/>
            <a:ext cx="7924800" cy="792088"/>
          </a:xfrm>
        </p:spPr>
        <p:txBody>
          <a:bodyPr/>
          <a:lstStyle/>
          <a:p>
            <a:r>
              <a:rPr lang="cs-CZ" dirty="0" err="1" smtClean="0"/>
              <a:t>Movie</a:t>
            </a:r>
            <a:r>
              <a:rPr lang="cs-CZ" dirty="0" smtClean="0"/>
              <a:t> Maker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051720" y="1275606"/>
            <a:ext cx="6479506" cy="3289251"/>
          </a:xfrm>
        </p:spPr>
        <p:txBody>
          <a:bodyPr/>
          <a:lstStyle/>
          <a:p>
            <a:r>
              <a:rPr lang="cs-CZ" dirty="0" smtClean="0"/>
              <a:t>nastavení prostředí</a:t>
            </a:r>
          </a:p>
          <a:p>
            <a:r>
              <a:rPr lang="cs-CZ" dirty="0" smtClean="0"/>
              <a:t>vytvoření scénáře</a:t>
            </a:r>
          </a:p>
          <a:p>
            <a:r>
              <a:rPr lang="cs-CZ" dirty="0" smtClean="0"/>
              <a:t>vložení titulků</a:t>
            </a:r>
          </a:p>
          <a:p>
            <a:r>
              <a:rPr lang="cs-CZ" dirty="0" smtClean="0"/>
              <a:t>vložení hudby</a:t>
            </a:r>
          </a:p>
          <a:p>
            <a:r>
              <a:rPr lang="cs-CZ" dirty="0" smtClean="0"/>
              <a:t>nastavení přechodů a animací</a:t>
            </a:r>
          </a:p>
          <a:p>
            <a:r>
              <a:rPr lang="cs-CZ" dirty="0" smtClean="0"/>
              <a:t>export videa</a:t>
            </a:r>
            <a:endParaRPr lang="cs-CZ" dirty="0"/>
          </a:p>
        </p:txBody>
      </p:sp>
      <p:sp>
        <p:nvSpPr>
          <p:cNvPr id="4" name="Pravá složená závorka 3"/>
          <p:cNvSpPr/>
          <p:nvPr/>
        </p:nvSpPr>
        <p:spPr>
          <a:xfrm flipH="1">
            <a:off x="1619672" y="1347614"/>
            <a:ext cx="360040" cy="1080120"/>
          </a:xfrm>
          <a:prstGeom prst="rightBrace">
            <a:avLst/>
          </a:prstGeom>
          <a:ln w="38100">
            <a:solidFill>
              <a:srgbClr val="FF0000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TextovéPole 4"/>
          <p:cNvSpPr txBox="1"/>
          <p:nvPr/>
        </p:nvSpPr>
        <p:spPr>
          <a:xfrm flipH="1">
            <a:off x="934105" y="1703008"/>
            <a:ext cx="62068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1.díl</a:t>
            </a:r>
            <a:endParaRPr lang="cs-CZ" dirty="0"/>
          </a:p>
        </p:txBody>
      </p:sp>
      <p:sp>
        <p:nvSpPr>
          <p:cNvPr id="6" name="Pravá složená závorka 5"/>
          <p:cNvSpPr/>
          <p:nvPr/>
        </p:nvSpPr>
        <p:spPr>
          <a:xfrm flipH="1">
            <a:off x="1619672" y="2571750"/>
            <a:ext cx="360040" cy="1656184"/>
          </a:xfrm>
          <a:prstGeom prst="rightBrace">
            <a:avLst/>
          </a:prstGeom>
          <a:ln w="38100">
            <a:solidFill>
              <a:srgbClr val="FF0000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TextovéPole 6"/>
          <p:cNvSpPr txBox="1"/>
          <p:nvPr/>
        </p:nvSpPr>
        <p:spPr>
          <a:xfrm flipH="1">
            <a:off x="934105" y="3215176"/>
            <a:ext cx="62068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2</a:t>
            </a:r>
            <a:r>
              <a:rPr lang="cs-CZ" dirty="0" smtClean="0"/>
              <a:t>.díl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146080886"/>
      </p:ext>
    </p:extLst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62000" y="51470"/>
            <a:ext cx="7924800" cy="720080"/>
          </a:xfrm>
        </p:spPr>
        <p:txBody>
          <a:bodyPr/>
          <a:lstStyle/>
          <a:p>
            <a:r>
              <a:rPr lang="cs-CZ" dirty="0" smtClean="0"/>
              <a:t>Nastavení prostředí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940152" y="1771651"/>
            <a:ext cx="2952328" cy="2793206"/>
          </a:xfrm>
        </p:spPr>
        <p:txBody>
          <a:bodyPr/>
          <a:lstStyle/>
          <a:p>
            <a:r>
              <a:rPr lang="cs-CZ" dirty="0" smtClean="0"/>
              <a:t>panel nástrojů</a:t>
            </a:r>
          </a:p>
          <a:p>
            <a:r>
              <a:rPr lang="cs-CZ" dirty="0" smtClean="0"/>
              <a:t>náhled</a:t>
            </a:r>
          </a:p>
          <a:p>
            <a:r>
              <a:rPr lang="cs-CZ" dirty="0" smtClean="0"/>
              <a:t>časová osa</a:t>
            </a:r>
          </a:p>
          <a:p>
            <a:r>
              <a:rPr lang="cs-CZ" dirty="0" smtClean="0"/>
              <a:t>scénář</a:t>
            </a:r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7504" y="987574"/>
            <a:ext cx="5715000" cy="4076700"/>
          </a:xfrm>
          <a:prstGeom prst="rect">
            <a:avLst/>
          </a:prstGeom>
        </p:spPr>
      </p:pic>
      <p:cxnSp>
        <p:nvCxnSpPr>
          <p:cNvPr id="7" name="Přímá spojnice se šipkou 6"/>
          <p:cNvCxnSpPr/>
          <p:nvPr/>
        </p:nvCxnSpPr>
        <p:spPr>
          <a:xfrm flipH="1" flipV="1">
            <a:off x="3779912" y="1707654"/>
            <a:ext cx="2160240" cy="288032"/>
          </a:xfrm>
          <a:prstGeom prst="straightConnector1">
            <a:avLst/>
          </a:prstGeom>
          <a:ln w="38100">
            <a:solidFill>
              <a:srgbClr val="FF0000"/>
            </a:solidFill>
            <a:headEnd type="none" w="med" len="med"/>
            <a:tailEnd type="arrow" w="med" len="med"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se šipkou 8"/>
          <p:cNvCxnSpPr/>
          <p:nvPr/>
        </p:nvCxnSpPr>
        <p:spPr>
          <a:xfrm flipH="1">
            <a:off x="2123728" y="2571750"/>
            <a:ext cx="3816424" cy="0"/>
          </a:xfrm>
          <a:prstGeom prst="straightConnector1">
            <a:avLst/>
          </a:prstGeom>
          <a:ln w="38100">
            <a:solidFill>
              <a:srgbClr val="FF0000"/>
            </a:solidFill>
            <a:headEnd type="none" w="med" len="med"/>
            <a:tailEnd type="arrow" w="med" len="med"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nice se šipkou 10"/>
          <p:cNvCxnSpPr>
            <a:stCxn id="3" idx="1"/>
          </p:cNvCxnSpPr>
          <p:nvPr/>
        </p:nvCxnSpPr>
        <p:spPr>
          <a:xfrm flipH="1">
            <a:off x="1547664" y="3168254"/>
            <a:ext cx="4392488" cy="411608"/>
          </a:xfrm>
          <a:prstGeom prst="straightConnector1">
            <a:avLst/>
          </a:prstGeom>
          <a:ln w="38100">
            <a:solidFill>
              <a:srgbClr val="FF0000"/>
            </a:solidFill>
            <a:headEnd type="none" w="med" len="med"/>
            <a:tailEnd type="arrow" w="med" len="med"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nice se šipkou 12"/>
          <p:cNvCxnSpPr/>
          <p:nvPr/>
        </p:nvCxnSpPr>
        <p:spPr>
          <a:xfrm flipH="1">
            <a:off x="4355976" y="3651870"/>
            <a:ext cx="1656184" cy="576064"/>
          </a:xfrm>
          <a:prstGeom prst="straightConnector1">
            <a:avLst/>
          </a:prstGeom>
          <a:ln w="38100">
            <a:solidFill>
              <a:srgbClr val="FF0000"/>
            </a:solidFill>
            <a:headEnd type="none" w="med" len="med"/>
            <a:tailEnd type="arrow" w="med" len="med"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993792586"/>
      </p:ext>
    </p:extLst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62000" y="51470"/>
            <a:ext cx="7924800" cy="720080"/>
          </a:xfrm>
        </p:spPr>
        <p:txBody>
          <a:bodyPr/>
          <a:lstStyle/>
          <a:p>
            <a:r>
              <a:rPr lang="cs-CZ" dirty="0" smtClean="0"/>
              <a:t>Nastavení prostředí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364088" y="987574"/>
            <a:ext cx="3528392" cy="3577283"/>
          </a:xfrm>
        </p:spPr>
        <p:txBody>
          <a:bodyPr/>
          <a:lstStyle/>
          <a:p>
            <a:pPr marL="0" indent="0">
              <a:buNone/>
            </a:pPr>
            <a:r>
              <a:rPr lang="cs-CZ" sz="2400" dirty="0" smtClean="0"/>
              <a:t>nastavení formátu obrazu</a:t>
            </a:r>
          </a:p>
          <a:p>
            <a:pPr marL="0" indent="0">
              <a:buNone/>
            </a:pPr>
            <a:r>
              <a:rPr lang="cs-CZ" sz="2400" dirty="0" smtClean="0"/>
              <a:t>zvýraznění zvukové stopy</a:t>
            </a:r>
          </a:p>
          <a:p>
            <a:endParaRPr lang="cs-CZ" sz="2400" dirty="0"/>
          </a:p>
          <a:p>
            <a:pPr marL="0" indent="0">
              <a:buNone/>
            </a:pPr>
            <a:r>
              <a:rPr lang="cs-CZ" sz="2400" dirty="0" smtClean="0"/>
              <a:t>nastavení způsobu zobrazení obrazové a zvukové stopy</a:t>
            </a: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3528" y="1059582"/>
            <a:ext cx="4752975" cy="1333500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4446" y="2956183"/>
            <a:ext cx="4752057" cy="160867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98389466"/>
      </p:ext>
    </p:extLst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62000" y="51470"/>
            <a:ext cx="7924800" cy="720080"/>
          </a:xfrm>
        </p:spPr>
        <p:txBody>
          <a:bodyPr/>
          <a:lstStyle/>
          <a:p>
            <a:r>
              <a:rPr lang="cs-CZ" dirty="0" smtClean="0"/>
              <a:t>Vytvoření scénáře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076056" y="843558"/>
            <a:ext cx="3816424" cy="1656184"/>
          </a:xfrm>
        </p:spPr>
        <p:txBody>
          <a:bodyPr/>
          <a:lstStyle/>
          <a:p>
            <a:pPr marL="0" indent="0">
              <a:buNone/>
            </a:pPr>
            <a:r>
              <a:rPr lang="cs-CZ" sz="2400" dirty="0" smtClean="0"/>
              <a:t>přidat fotografie a video pomocí nástrojového panelu nebo přetažením souborů do okna scénáře</a:t>
            </a:r>
          </a:p>
        </p:txBody>
      </p:sp>
      <p:pic>
        <p:nvPicPr>
          <p:cNvPr id="7" name="Obrázek 6"/>
          <p:cNvPicPr>
            <a:picLocks noChangeAspect="1"/>
          </p:cNvPicPr>
          <p:nvPr/>
        </p:nvPicPr>
        <p:blipFill rotWithShape="1">
          <a:blip r:embed="rId2"/>
          <a:srcRect b="41597"/>
          <a:stretch/>
        </p:blipFill>
        <p:spPr>
          <a:xfrm>
            <a:off x="179512" y="987574"/>
            <a:ext cx="4464496" cy="1215040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79512" y="2499742"/>
            <a:ext cx="5715000" cy="2524125"/>
          </a:xfrm>
          <a:prstGeom prst="rect">
            <a:avLst/>
          </a:prstGeom>
        </p:spPr>
      </p:pic>
      <p:sp>
        <p:nvSpPr>
          <p:cNvPr id="9" name="Zaoblený obdélník 8"/>
          <p:cNvSpPr/>
          <p:nvPr/>
        </p:nvSpPr>
        <p:spPr>
          <a:xfrm>
            <a:off x="899592" y="1419622"/>
            <a:ext cx="648072" cy="720080"/>
          </a:xfrm>
          <a:prstGeom prst="roundRect">
            <a:avLst/>
          </a:prstGeom>
          <a:noFill/>
          <a:ln>
            <a:solidFill>
              <a:srgbClr val="FF0000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Zaoblený obdélník 9"/>
          <p:cNvSpPr/>
          <p:nvPr/>
        </p:nvSpPr>
        <p:spPr>
          <a:xfrm>
            <a:off x="6732240" y="1995686"/>
            <a:ext cx="1954560" cy="360040"/>
          </a:xfrm>
          <a:prstGeom prst="roundRect">
            <a:avLst/>
          </a:prstGeom>
          <a:noFill/>
          <a:ln>
            <a:solidFill>
              <a:srgbClr val="FF0000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12" name="Přímá spojnice se šipkou 11"/>
          <p:cNvCxnSpPr>
            <a:stCxn id="10" idx="2"/>
          </p:cNvCxnSpPr>
          <p:nvPr/>
        </p:nvCxnSpPr>
        <p:spPr>
          <a:xfrm flipH="1">
            <a:off x="5652120" y="2355726"/>
            <a:ext cx="2057400" cy="1584176"/>
          </a:xfrm>
          <a:prstGeom prst="straightConnector1">
            <a:avLst/>
          </a:prstGeom>
          <a:ln w="38100">
            <a:solidFill>
              <a:srgbClr val="FF0000"/>
            </a:solidFill>
            <a:headEnd type="none" w="med" len="med"/>
            <a:tailEnd type="arrow" w="med" len="med"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296093664"/>
      </p:ext>
    </p:extLst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62000" y="51470"/>
            <a:ext cx="7924800" cy="720080"/>
          </a:xfrm>
        </p:spPr>
        <p:txBody>
          <a:bodyPr/>
          <a:lstStyle/>
          <a:p>
            <a:r>
              <a:rPr lang="cs-CZ" dirty="0" smtClean="0"/>
              <a:t>Vložení videoklipu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436096" y="987574"/>
            <a:ext cx="3456383" cy="4032448"/>
          </a:xfrm>
        </p:spPr>
        <p:txBody>
          <a:bodyPr/>
          <a:lstStyle/>
          <a:p>
            <a:pPr marL="0" indent="0">
              <a:buNone/>
            </a:pPr>
            <a:r>
              <a:rPr lang="cs-CZ" sz="2400" dirty="0" smtClean="0"/>
              <a:t>Další videoklip vložíme</a:t>
            </a:r>
          </a:p>
          <a:p>
            <a:r>
              <a:rPr lang="cs-CZ" sz="2000" dirty="0" smtClean="0"/>
              <a:t>přetažením do scénáře</a:t>
            </a:r>
          </a:p>
          <a:p>
            <a:r>
              <a:rPr lang="cs-CZ" sz="2000" dirty="0" smtClean="0"/>
              <a:t>pomocí místní nabídky po kliknutí pravým tlačítkem myši</a:t>
            </a:r>
            <a:endParaRPr lang="cs-CZ" sz="2000" dirty="0"/>
          </a:p>
          <a:p>
            <a:pPr marL="0" indent="0">
              <a:buNone/>
            </a:pPr>
            <a:endParaRPr lang="cs-CZ" sz="2400" b="1" dirty="0" smtClean="0"/>
          </a:p>
          <a:p>
            <a:pPr marL="0" indent="0">
              <a:buNone/>
            </a:pPr>
            <a:endParaRPr lang="cs-CZ" sz="2400" b="1" dirty="0" smtClean="0"/>
          </a:p>
          <a:p>
            <a:pPr marL="0" indent="0">
              <a:buNone/>
            </a:pPr>
            <a:r>
              <a:rPr lang="cs-CZ" sz="2400" dirty="0" smtClean="0"/>
              <a:t>Video </a:t>
            </a:r>
            <a:r>
              <a:rPr lang="cs-CZ" sz="2400" dirty="0"/>
              <a:t>upravujeme pomocí nástrojů na panelu </a:t>
            </a:r>
            <a:r>
              <a:rPr lang="cs-CZ" sz="2400" i="1" dirty="0"/>
              <a:t>Nástroje </a:t>
            </a:r>
            <a:r>
              <a:rPr lang="cs-CZ" sz="2400" i="1" dirty="0" smtClean="0"/>
              <a:t>videa</a:t>
            </a:r>
            <a:endParaRPr lang="cs-CZ" sz="2400" i="1" dirty="0"/>
          </a:p>
          <a:p>
            <a:pPr marL="0" indent="0">
              <a:buNone/>
            </a:pPr>
            <a:endParaRPr lang="cs-CZ" sz="2400" dirty="0" smtClean="0"/>
          </a:p>
        </p:txBody>
      </p:sp>
      <p:sp>
        <p:nvSpPr>
          <p:cNvPr id="11" name="Zaoblený obdélník 10"/>
          <p:cNvSpPr/>
          <p:nvPr/>
        </p:nvSpPr>
        <p:spPr>
          <a:xfrm>
            <a:off x="5436095" y="915566"/>
            <a:ext cx="3456383" cy="1944216"/>
          </a:xfrm>
          <a:prstGeom prst="roundRect">
            <a:avLst/>
          </a:prstGeom>
          <a:noFill/>
          <a:ln>
            <a:solidFill>
              <a:srgbClr val="FF0000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Zaoblený obdélník 11"/>
          <p:cNvSpPr/>
          <p:nvPr/>
        </p:nvSpPr>
        <p:spPr>
          <a:xfrm>
            <a:off x="5374432" y="3557550"/>
            <a:ext cx="3312368" cy="1296144"/>
          </a:xfrm>
          <a:prstGeom prst="roundRect">
            <a:avLst/>
          </a:prstGeom>
          <a:noFill/>
          <a:ln>
            <a:solidFill>
              <a:srgbClr val="FF0000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3528" y="987574"/>
            <a:ext cx="4752975" cy="1952625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4602" y="3651870"/>
            <a:ext cx="4762500" cy="1104900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843808" y="1991816"/>
            <a:ext cx="2114550" cy="1476375"/>
          </a:xfrm>
          <a:prstGeom prst="rect">
            <a:avLst/>
          </a:prstGeom>
        </p:spPr>
      </p:pic>
      <p:cxnSp>
        <p:nvCxnSpPr>
          <p:cNvPr id="14" name="Přímá spojnice 13"/>
          <p:cNvCxnSpPr>
            <a:stCxn id="11" idx="1"/>
          </p:cNvCxnSpPr>
          <p:nvPr/>
        </p:nvCxnSpPr>
        <p:spPr>
          <a:xfrm flipH="1">
            <a:off x="4716016" y="1887674"/>
            <a:ext cx="720079" cy="684076"/>
          </a:xfrm>
          <a:prstGeom prst="line">
            <a:avLst/>
          </a:prstGeom>
          <a:ln w="28575">
            <a:solidFill>
              <a:srgbClr val="FF0000"/>
            </a:solidFill>
            <a:headEnd type="none" w="med" len="med"/>
            <a:tailEnd type="arrow" w="med" len="med"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14"/>
          <p:cNvCxnSpPr/>
          <p:nvPr/>
        </p:nvCxnSpPr>
        <p:spPr>
          <a:xfrm flipH="1" flipV="1">
            <a:off x="3901083" y="3840299"/>
            <a:ext cx="1473349" cy="373570"/>
          </a:xfrm>
          <a:prstGeom prst="line">
            <a:avLst/>
          </a:prstGeom>
          <a:ln w="28575">
            <a:solidFill>
              <a:srgbClr val="FF0000"/>
            </a:solidFill>
            <a:headEnd type="none" w="med" len="med"/>
            <a:tailEnd type="arrow" w="med" len="med"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299260107"/>
      </p:ext>
    </p:extLst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62000" y="51470"/>
            <a:ext cx="7924800" cy="720080"/>
          </a:xfrm>
        </p:spPr>
        <p:txBody>
          <a:bodyPr/>
          <a:lstStyle/>
          <a:p>
            <a:r>
              <a:rPr lang="cs-CZ" dirty="0" smtClean="0"/>
              <a:t>Uložení projektu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339150" y="843558"/>
            <a:ext cx="3553329" cy="3456384"/>
          </a:xfrm>
        </p:spPr>
        <p:txBody>
          <a:bodyPr/>
          <a:lstStyle/>
          <a:p>
            <a:r>
              <a:rPr lang="cs-CZ" sz="2400" dirty="0" smtClean="0"/>
              <a:t>Po nastavení projektu a vložení základních objektů je vhodné projet uložit.</a:t>
            </a:r>
          </a:p>
          <a:p>
            <a:r>
              <a:rPr lang="cs-CZ" sz="2400" dirty="0" smtClean="0"/>
              <a:t>Dále ukládáme pravidelně podle potřeby.</a:t>
            </a:r>
            <a:endParaRPr lang="cs-CZ" sz="2400" i="1" dirty="0" smtClean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 rotWithShape="1">
          <a:blip r:embed="rId2"/>
          <a:srcRect b="2001"/>
          <a:stretch/>
        </p:blipFill>
        <p:spPr>
          <a:xfrm>
            <a:off x="251520" y="915566"/>
            <a:ext cx="4762500" cy="2016224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331640" y="1275606"/>
            <a:ext cx="1522917" cy="3731146"/>
          </a:xfrm>
          <a:prstGeom prst="rect">
            <a:avLst/>
          </a:prstGeom>
        </p:spPr>
      </p:pic>
      <p:grpSp>
        <p:nvGrpSpPr>
          <p:cNvPr id="13" name="Skupina 12"/>
          <p:cNvGrpSpPr/>
          <p:nvPr/>
        </p:nvGrpSpPr>
        <p:grpSpPr>
          <a:xfrm>
            <a:off x="467544" y="1131590"/>
            <a:ext cx="2417642" cy="3900612"/>
            <a:chOff x="467544" y="1131590"/>
            <a:chExt cx="2417642" cy="3900612"/>
          </a:xfr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grpSpPr>
        <p:sp>
          <p:nvSpPr>
            <p:cNvPr id="8" name="Zaoblený obdélník 7"/>
            <p:cNvSpPr/>
            <p:nvPr/>
          </p:nvSpPr>
          <p:spPr>
            <a:xfrm>
              <a:off x="1301010" y="1287786"/>
              <a:ext cx="1584176" cy="3744416"/>
            </a:xfrm>
            <a:prstGeom prst="roundRect">
              <a:avLst>
                <a:gd name="adj" fmla="val 4492"/>
              </a:avLst>
            </a:prstGeom>
            <a:noFill/>
            <a:ln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cxnSp>
          <p:nvCxnSpPr>
            <p:cNvPr id="12" name="Přímá spojnice se šipkou 11"/>
            <p:cNvCxnSpPr/>
            <p:nvPr/>
          </p:nvCxnSpPr>
          <p:spPr>
            <a:xfrm flipH="1" flipV="1">
              <a:off x="467544" y="1131590"/>
              <a:ext cx="864096" cy="360040"/>
            </a:xfrm>
            <a:prstGeom prst="straightConnector1">
              <a:avLst/>
            </a:prstGeom>
            <a:ln w="28575">
              <a:solidFill>
                <a:srgbClr val="FF0000"/>
              </a:solidFill>
              <a:headEnd type="none" w="med" len="med"/>
              <a:tailEnd type="arrow" w="med" len="med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val="146937199"/>
      </p:ext>
    </p:extLst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Úkol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838201" y="1347614"/>
            <a:ext cx="7693025" cy="3384375"/>
          </a:xfrm>
        </p:spPr>
        <p:txBody>
          <a:bodyPr/>
          <a:lstStyle/>
          <a:p>
            <a:r>
              <a:rPr lang="cs-CZ" dirty="0" smtClean="0"/>
              <a:t>Zpracujte fotografie na společné téma jako video o délce 1 minuta.</a:t>
            </a:r>
          </a:p>
          <a:p>
            <a:r>
              <a:rPr lang="cs-CZ" dirty="0" smtClean="0"/>
              <a:t>Video doplňte volně dostupnou hudbou a animacemi</a:t>
            </a:r>
          </a:p>
          <a:p>
            <a:r>
              <a:rPr lang="cs-CZ" dirty="0" smtClean="0"/>
              <a:t>Video uložte do online úložiště.</a:t>
            </a:r>
          </a:p>
          <a:p>
            <a:r>
              <a:rPr lang="cs-CZ" dirty="0" smtClean="0"/>
              <a:t>Odkaz na video odevzdejte pomocí online prostředí </a:t>
            </a:r>
            <a:r>
              <a:rPr lang="cs-CZ" dirty="0" err="1" smtClean="0"/>
              <a:t>iTřída</a:t>
            </a:r>
            <a:r>
              <a:rPr lang="cs-CZ" dirty="0" smtClean="0"/>
              <a:t>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82824289"/>
      </p:ext>
    </p:extLst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539552" y="555526"/>
            <a:ext cx="8064896" cy="4104456"/>
          </a:xfrm>
        </p:spPr>
        <p:txBody>
          <a:bodyPr/>
          <a:lstStyle/>
          <a:p>
            <a:pPr marL="0" indent="0">
              <a:buNone/>
            </a:pPr>
            <a:r>
              <a:rPr lang="cs-CZ" sz="1800" b="1" dirty="0" smtClean="0"/>
              <a:t>Zdroj: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1800" dirty="0"/>
              <a:t>ROUBAL, Pavel. </a:t>
            </a:r>
            <a:r>
              <a:rPr lang="cs-CZ" sz="1800" i="1" dirty="0"/>
              <a:t>Informatika a výpočetní technika pro SŠ</a:t>
            </a:r>
            <a:r>
              <a:rPr lang="cs-CZ" sz="1800" dirty="0"/>
              <a:t>. Brno: </a:t>
            </a:r>
            <a:r>
              <a:rPr lang="cs-CZ" sz="1800" dirty="0" err="1"/>
              <a:t>Computer</a:t>
            </a:r>
            <a:r>
              <a:rPr lang="cs-CZ" sz="1800" dirty="0"/>
              <a:t> </a:t>
            </a:r>
            <a:r>
              <a:rPr lang="cs-CZ" sz="1800" dirty="0" err="1"/>
              <a:t>Press</a:t>
            </a:r>
            <a:r>
              <a:rPr lang="cs-CZ" sz="1800" dirty="0"/>
              <a:t>, a.s., 2010, ISBN 978-80-251-3227-2.</a:t>
            </a:r>
            <a:endParaRPr lang="cs-CZ" sz="1800" dirty="0" smtClean="0"/>
          </a:p>
          <a:p>
            <a:pPr marL="457200" indent="-457200">
              <a:buFont typeface="+mj-lt"/>
              <a:buAutoNum type="arabicPeriod"/>
            </a:pPr>
            <a:r>
              <a:rPr lang="cs-CZ" sz="1800" dirty="0" smtClean="0"/>
              <a:t>Vlastní tvorba autora.</a:t>
            </a:r>
          </a:p>
          <a:p>
            <a:pPr marL="0" indent="0">
              <a:buNone/>
            </a:pPr>
            <a:endParaRPr lang="cs-CZ" sz="1800" dirty="0"/>
          </a:p>
        </p:txBody>
      </p:sp>
    </p:spTree>
    <p:extLst>
      <p:ext uri="{BB962C8B-B14F-4D97-AF65-F5344CB8AC3E}">
        <p14:creationId xmlns:p14="http://schemas.microsoft.com/office/powerpoint/2010/main" val="3894253326"/>
      </p:ext>
    </p:extLst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Kapsle">
  <a:themeElements>
    <a:clrScheme name="Kapsle 1">
      <a:dk1>
        <a:srgbClr val="003366"/>
      </a:dk1>
      <a:lt1>
        <a:srgbClr val="FFFFFF"/>
      </a:lt1>
      <a:dk2>
        <a:srgbClr val="006666"/>
      </a:dk2>
      <a:lt2>
        <a:srgbClr val="666699"/>
      </a:lt2>
      <a:accent1>
        <a:srgbClr val="33CCCC"/>
      </a:accent1>
      <a:accent2>
        <a:srgbClr val="99CC99"/>
      </a:accent2>
      <a:accent3>
        <a:srgbClr val="FFFFFF"/>
      </a:accent3>
      <a:accent4>
        <a:srgbClr val="002A56"/>
      </a:accent4>
      <a:accent5>
        <a:srgbClr val="ADE2E2"/>
      </a:accent5>
      <a:accent6>
        <a:srgbClr val="8AB98A"/>
      </a:accent6>
      <a:hlink>
        <a:srgbClr val="003366"/>
      </a:hlink>
      <a:folHlink>
        <a:srgbClr val="CC99FF"/>
      </a:folHlink>
    </a:clrScheme>
    <a:fontScheme name="Kapsle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Kapsle 1">
        <a:dk1>
          <a:srgbClr val="003366"/>
        </a:dk1>
        <a:lt1>
          <a:srgbClr val="FFFFFF"/>
        </a:lt1>
        <a:dk2>
          <a:srgbClr val="006666"/>
        </a:dk2>
        <a:lt2>
          <a:srgbClr val="666699"/>
        </a:lt2>
        <a:accent1>
          <a:srgbClr val="33CCCC"/>
        </a:accent1>
        <a:accent2>
          <a:srgbClr val="99CC99"/>
        </a:accent2>
        <a:accent3>
          <a:srgbClr val="FFFFFF"/>
        </a:accent3>
        <a:accent4>
          <a:srgbClr val="002A56"/>
        </a:accent4>
        <a:accent5>
          <a:srgbClr val="ADE2E2"/>
        </a:accent5>
        <a:accent6>
          <a:srgbClr val="8AB98A"/>
        </a:accent6>
        <a:hlink>
          <a:srgbClr val="003366"/>
        </a:hlink>
        <a:folHlink>
          <a:srgbClr val="CC99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Kapsle 2">
        <a:dk1>
          <a:srgbClr val="000000"/>
        </a:dk1>
        <a:lt1>
          <a:srgbClr val="FFFFFF"/>
        </a:lt1>
        <a:dk2>
          <a:srgbClr val="000000"/>
        </a:dk2>
        <a:lt2>
          <a:srgbClr val="808000"/>
        </a:lt2>
        <a:accent1>
          <a:srgbClr val="FFCC99"/>
        </a:accent1>
        <a:accent2>
          <a:srgbClr val="99CC00"/>
        </a:accent2>
        <a:accent3>
          <a:srgbClr val="FFFFFF"/>
        </a:accent3>
        <a:accent4>
          <a:srgbClr val="000000"/>
        </a:accent4>
        <a:accent5>
          <a:srgbClr val="FFE2CA"/>
        </a:accent5>
        <a:accent6>
          <a:srgbClr val="8AB900"/>
        </a:accent6>
        <a:hlink>
          <a:srgbClr val="336600"/>
        </a:hlink>
        <a:folHlink>
          <a:srgbClr val="FF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Kapsle 3">
        <a:dk1>
          <a:srgbClr val="006699"/>
        </a:dk1>
        <a:lt1>
          <a:srgbClr val="FFFFFF"/>
        </a:lt1>
        <a:dk2>
          <a:srgbClr val="6699FF"/>
        </a:dk2>
        <a:lt2>
          <a:srgbClr val="FFFFFF"/>
        </a:lt2>
        <a:accent1>
          <a:srgbClr val="33CCCC"/>
        </a:accent1>
        <a:accent2>
          <a:srgbClr val="006699"/>
        </a:accent2>
        <a:accent3>
          <a:srgbClr val="B8CAFF"/>
        </a:accent3>
        <a:accent4>
          <a:srgbClr val="DADADA"/>
        </a:accent4>
        <a:accent5>
          <a:srgbClr val="ADE2E2"/>
        </a:accent5>
        <a:accent6>
          <a:srgbClr val="005C8A"/>
        </a:accent6>
        <a:hlink>
          <a:srgbClr val="99CC00"/>
        </a:hlink>
        <a:folHlink>
          <a:srgbClr val="FFFFCC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Kapsle 4">
        <a:dk1>
          <a:srgbClr val="000000"/>
        </a:dk1>
        <a:lt1>
          <a:srgbClr val="FFFFFF"/>
        </a:lt1>
        <a:dk2>
          <a:srgbClr val="9900CC"/>
        </a:dk2>
        <a:lt2>
          <a:srgbClr val="006600"/>
        </a:lt2>
        <a:accent1>
          <a:srgbClr val="33CC33"/>
        </a:accent1>
        <a:accent2>
          <a:srgbClr val="FFCC66"/>
        </a:accent2>
        <a:accent3>
          <a:srgbClr val="FFFFFF"/>
        </a:accent3>
        <a:accent4>
          <a:srgbClr val="000000"/>
        </a:accent4>
        <a:accent5>
          <a:srgbClr val="ADE2AD"/>
        </a:accent5>
        <a:accent6>
          <a:srgbClr val="E7B95C"/>
        </a:accent6>
        <a:hlink>
          <a:srgbClr val="0033CC"/>
        </a:hlink>
        <a:folHlink>
          <a:srgbClr val="CC00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Kapsle 5">
        <a:dk1>
          <a:srgbClr val="000066"/>
        </a:dk1>
        <a:lt1>
          <a:srgbClr val="FFFFFF"/>
        </a:lt1>
        <a:dk2>
          <a:srgbClr val="336699"/>
        </a:dk2>
        <a:lt2>
          <a:srgbClr val="FFFFEB"/>
        </a:lt2>
        <a:accent1>
          <a:srgbClr val="99CCFF"/>
        </a:accent1>
        <a:accent2>
          <a:srgbClr val="9999FF"/>
        </a:accent2>
        <a:accent3>
          <a:srgbClr val="ADB8CA"/>
        </a:accent3>
        <a:accent4>
          <a:srgbClr val="DADADA"/>
        </a:accent4>
        <a:accent5>
          <a:srgbClr val="CAE2FF"/>
        </a:accent5>
        <a:accent6>
          <a:srgbClr val="8A8AE7"/>
        </a:accent6>
        <a:hlink>
          <a:srgbClr val="CCCCFF"/>
        </a:hlink>
        <a:folHlink>
          <a:srgbClr val="C68DFF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Kapsle 6">
        <a:dk1>
          <a:srgbClr val="808000"/>
        </a:dk1>
        <a:lt1>
          <a:srgbClr val="FFFFFF"/>
        </a:lt1>
        <a:dk2>
          <a:srgbClr val="006666"/>
        </a:dk2>
        <a:lt2>
          <a:srgbClr val="FFFFFF"/>
        </a:lt2>
        <a:accent1>
          <a:srgbClr val="FFCC66"/>
        </a:accent1>
        <a:accent2>
          <a:srgbClr val="00ACA8"/>
        </a:accent2>
        <a:accent3>
          <a:srgbClr val="AAB8B8"/>
        </a:accent3>
        <a:accent4>
          <a:srgbClr val="DADADA"/>
        </a:accent4>
        <a:accent5>
          <a:srgbClr val="FFE2B8"/>
        </a:accent5>
        <a:accent6>
          <a:srgbClr val="009B98"/>
        </a:accent6>
        <a:hlink>
          <a:srgbClr val="CCCC00"/>
        </a:hlink>
        <a:folHlink>
          <a:srgbClr val="33CCCC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Kapsle 7">
        <a:dk1>
          <a:srgbClr val="FFFFCC"/>
        </a:dk1>
        <a:lt1>
          <a:srgbClr val="FFFFFF"/>
        </a:lt1>
        <a:dk2>
          <a:srgbClr val="660033"/>
        </a:dk2>
        <a:lt2>
          <a:srgbClr val="FFFFFF"/>
        </a:lt2>
        <a:accent1>
          <a:srgbClr val="FF9900"/>
        </a:accent1>
        <a:accent2>
          <a:srgbClr val="CC3300"/>
        </a:accent2>
        <a:accent3>
          <a:srgbClr val="B8AAAD"/>
        </a:accent3>
        <a:accent4>
          <a:srgbClr val="DADADA"/>
        </a:accent4>
        <a:accent5>
          <a:srgbClr val="FFCAAA"/>
        </a:accent5>
        <a:accent6>
          <a:srgbClr val="B92D00"/>
        </a:accent6>
        <a:hlink>
          <a:srgbClr val="FFCC00"/>
        </a:hlink>
        <a:folHlink>
          <a:srgbClr val="FFCC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Kapsle 8">
        <a:dk1>
          <a:srgbClr val="FF0000"/>
        </a:dk1>
        <a:lt1>
          <a:srgbClr val="FFFFFF"/>
        </a:lt1>
        <a:dk2>
          <a:srgbClr val="000000"/>
        </a:dk2>
        <a:lt2>
          <a:srgbClr val="FFFFFF"/>
        </a:lt2>
        <a:accent1>
          <a:srgbClr val="FFCC00"/>
        </a:accent1>
        <a:accent2>
          <a:srgbClr val="CC3300"/>
        </a:accent2>
        <a:accent3>
          <a:srgbClr val="AAAAAA"/>
        </a:accent3>
        <a:accent4>
          <a:srgbClr val="DADADA"/>
        </a:accent4>
        <a:accent5>
          <a:srgbClr val="FFE2AA"/>
        </a:accent5>
        <a:accent6>
          <a:srgbClr val="B92D00"/>
        </a:accent6>
        <a:hlink>
          <a:srgbClr val="FF6600"/>
        </a:hlink>
        <a:folHlink>
          <a:srgbClr val="FF7C8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Motiv sady Offic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Capsules</Template>
  <TotalTime>5967</TotalTime>
  <Words>234</Words>
  <Application>Microsoft Office PowerPoint</Application>
  <PresentationFormat>Předvádění na obrazovce (16:9)</PresentationFormat>
  <Paragraphs>79</Paragraphs>
  <Slides>13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4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8" baseType="lpstr">
      <vt:lpstr>Arial</vt:lpstr>
      <vt:lpstr>Calibri</vt:lpstr>
      <vt:lpstr>Times New Roman</vt:lpstr>
      <vt:lpstr>Wingdings</vt:lpstr>
      <vt:lpstr>Kapsle</vt:lpstr>
      <vt:lpstr>Prezentace aplikace PowerPoint</vt:lpstr>
      <vt:lpstr>Anotace</vt:lpstr>
      <vt:lpstr>Základní úpravy videa – 1.díl</vt:lpstr>
      <vt:lpstr>Tvorba videa</vt:lpstr>
      <vt:lpstr>Editace videa</vt:lpstr>
      <vt:lpstr>Movie Maker</vt:lpstr>
      <vt:lpstr>Nastavení prostředí</vt:lpstr>
      <vt:lpstr>Nastavení prostředí</vt:lpstr>
      <vt:lpstr>Vytvoření scénáře</vt:lpstr>
      <vt:lpstr>Vložení videoklipu</vt:lpstr>
      <vt:lpstr>Uložení projektu</vt:lpstr>
      <vt:lpstr>Úkol</vt:lpstr>
      <vt:lpstr>Prezentace aplikace PowerPoint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Martin Jiřiště</dc:creator>
  <cp:lastModifiedBy>Martin Jiřiště</cp:lastModifiedBy>
  <cp:revision>242</cp:revision>
  <dcterms:created xsi:type="dcterms:W3CDTF">2007-01-18T21:09:35Z</dcterms:created>
  <dcterms:modified xsi:type="dcterms:W3CDTF">2013-12-15T20:27:56Z</dcterms:modified>
</cp:coreProperties>
</file>