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3"/>
  </p:notesMasterIdLst>
  <p:sldIdLst>
    <p:sldId id="263" r:id="rId2"/>
    <p:sldId id="264" r:id="rId3"/>
    <p:sldId id="256" r:id="rId4"/>
    <p:sldId id="274" r:id="rId5"/>
    <p:sldId id="279" r:id="rId6"/>
    <p:sldId id="280" r:id="rId7"/>
    <p:sldId id="284" r:id="rId8"/>
    <p:sldId id="281" r:id="rId9"/>
    <p:sldId id="282" r:id="rId10"/>
    <p:sldId id="271" r:id="rId11"/>
    <p:sldId id="265" r:id="rId12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39C7AA-7C20-4699-B6A4-78EB372240CA}">
          <p14:sldIdLst>
            <p14:sldId id="263"/>
            <p14:sldId id="264"/>
            <p14:sldId id="256"/>
            <p14:sldId id="274"/>
            <p14:sldId id="279"/>
            <p14:sldId id="280"/>
            <p14:sldId id="284"/>
            <p14:sldId id="281"/>
            <p14:sldId id="282"/>
            <p14:sldId id="271"/>
            <p14:sldId id="26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F9900"/>
    <a:srgbClr val="0000FF"/>
    <a:srgbClr val="00FF00"/>
    <a:srgbClr val="FFFF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682" y="77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331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331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1331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7020565-D747-4F95-AFBA-3E82637BBD2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07130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Group 2"/>
          <p:cNvGrpSpPr>
            <a:grpSpLocks/>
          </p:cNvGrpSpPr>
          <p:nvPr/>
        </p:nvGrpSpPr>
        <p:grpSpPr bwMode="auto">
          <a:xfrm>
            <a:off x="0" y="0"/>
            <a:ext cx="5867400" cy="5143500"/>
            <a:chOff x="0" y="0"/>
            <a:chExt cx="3696" cy="4320"/>
          </a:xfrm>
        </p:grpSpPr>
        <p:sp>
          <p:nvSpPr>
            <p:cNvPr id="512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5124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5125" name="Group 5"/>
          <p:cNvGrpSpPr>
            <a:grpSpLocks/>
          </p:cNvGrpSpPr>
          <p:nvPr/>
        </p:nvGrpSpPr>
        <p:grpSpPr bwMode="auto">
          <a:xfrm>
            <a:off x="3632200" y="3667125"/>
            <a:ext cx="4876800" cy="239316"/>
            <a:chOff x="2288" y="3080"/>
            <a:chExt cx="3072" cy="201"/>
          </a:xfrm>
        </p:grpSpPr>
        <p:sp>
          <p:nvSpPr>
            <p:cNvPr id="5126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7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512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195512"/>
            <a:ext cx="4013200" cy="1366838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5129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5131" name="Rectangle 11"/>
          <p:cNvSpPr>
            <a:spLocks noGrp="1" noChangeArrowheads="1"/>
          </p:cNvSpPr>
          <p:nvPr>
            <p:ph type="sldNum" sz="quarter" idx="4"/>
          </p:nvPr>
        </p:nvSpPr>
        <p:spPr>
          <a:xfrm>
            <a:off x="76201" y="4686300"/>
            <a:ext cx="587375" cy="366713"/>
          </a:xfrm>
        </p:spPr>
        <p:txBody>
          <a:bodyPr anchorCtr="0"/>
          <a:lstStyle>
            <a:lvl1pPr>
              <a:defRPr/>
            </a:lvl1pPr>
          </a:lstStyle>
          <a:p>
            <a:fld id="{5C8A1C45-95EA-4FE5-8F46-773CEF7DC3F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132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742950"/>
            <a:ext cx="8229600" cy="142875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BB8CE2-000D-4308-87BD-D5C13D9E9A9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C20E4-A78D-4047-859D-ED3BDD6CF4E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F52EA7B-9628-44F3-B3F8-92E17AB033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A2458F-EE03-40FD-9492-19E525522D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58302C-8FBE-40F2-87D1-31823E9724A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BA2697-BE49-4887-9788-75F3EE9E6D2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4EFB1D-FEBF-4330-9413-1C58E0EB7A7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1FFAE4-26CF-492B-8F9D-0989A4F67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0E2E45-2691-4902-9222-9EF1D25E2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571501"/>
            <a:ext cx="1981200" cy="3993356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571501"/>
            <a:ext cx="5791200" cy="3993356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FF8545-8C20-43B5-B71C-6DFE6197C62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F6CDBD55-E14A-42AE-8FA0-CC87DDDC54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71500"/>
            <a:ext cx="7924800" cy="85725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838201" y="1771651"/>
            <a:ext cx="3770313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1771651"/>
            <a:ext cx="3770312" cy="279320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2438401" y="4686301"/>
            <a:ext cx="2130425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791200" y="4686301"/>
            <a:ext cx="2897188" cy="355997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9" y="4681537"/>
            <a:ext cx="587375" cy="366713"/>
          </a:xfrm>
        </p:spPr>
        <p:txBody>
          <a:bodyPr/>
          <a:lstStyle>
            <a:lvl1pPr>
              <a:defRPr/>
            </a:lvl1pPr>
          </a:lstStyle>
          <a:p>
            <a:fld id="{30684343-729D-456F-9224-9F20CC9E65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571500"/>
            <a:ext cx="7924800" cy="85725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1" y="1771651"/>
            <a:ext cx="7693025" cy="279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1" y="4686301"/>
            <a:ext cx="2130425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4686301"/>
            <a:ext cx="2897188" cy="355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9" y="4681537"/>
            <a:ext cx="587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fld id="{79EC9CC6-2483-453C-8539-3075B74024B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8789131"/>
              </p:ext>
            </p:extLst>
          </p:nvPr>
        </p:nvGraphicFramePr>
        <p:xfrm>
          <a:off x="614836" y="1923678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 Jiřiště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VY_32_INOVACE_08C_14_upravy_videa_2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Multimédia a grafika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14.8.2013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11510"/>
            <a:ext cx="5407152" cy="1045464"/>
          </a:xfrm>
          <a:prstGeom prst="rect">
            <a:avLst/>
          </a:prstGeom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95686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771945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85725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915566"/>
            <a:ext cx="7693025" cy="3888432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Tento materiál </a:t>
            </a:r>
            <a:r>
              <a:rPr lang="cs-CZ" sz="2400" dirty="0"/>
              <a:t>je připraven pro výuku </a:t>
            </a:r>
            <a:r>
              <a:rPr lang="cs-CZ" sz="2400" dirty="0" smtClean="0"/>
              <a:t>IKT a slouží </a:t>
            </a:r>
            <a:br>
              <a:rPr lang="cs-CZ" sz="2400" dirty="0" smtClean="0"/>
            </a:br>
            <a:r>
              <a:rPr lang="cs-CZ" sz="2400" dirty="0" smtClean="0"/>
              <a:t>k vysvětlení </a:t>
            </a:r>
            <a:r>
              <a:rPr lang="cs-CZ" sz="2400" dirty="0"/>
              <a:t>z</a:t>
            </a:r>
            <a:r>
              <a:rPr lang="cs-CZ" sz="2400" dirty="0" smtClean="0"/>
              <a:t>ákladních úprav videa. </a:t>
            </a:r>
          </a:p>
          <a:p>
            <a:pPr marL="0" indent="0">
              <a:buNone/>
            </a:pPr>
            <a:r>
              <a:rPr lang="cs-CZ" sz="2400" dirty="0" smtClean="0"/>
              <a:t>Je určen pro </a:t>
            </a:r>
            <a:r>
              <a:rPr lang="cs-CZ" sz="2400" dirty="0"/>
              <a:t>2</a:t>
            </a:r>
            <a:r>
              <a:rPr lang="cs-CZ" sz="2400" dirty="0" smtClean="0"/>
              <a:t>. ročník čtyřletého studia a 4. ročník šestiletého studia. </a:t>
            </a:r>
          </a:p>
          <a:p>
            <a:pPr marL="0" indent="0">
              <a:buNone/>
            </a:pPr>
            <a:r>
              <a:rPr lang="cs-CZ" sz="2400" dirty="0" smtClean="0"/>
              <a:t>V první části obsahuje teorii, která bude doplňována ústním výkladem učitele. Studenti zároveň vše procvičují na svém PC.</a:t>
            </a:r>
          </a:p>
          <a:p>
            <a:pPr marL="0" indent="0">
              <a:buNone/>
            </a:pPr>
            <a:r>
              <a:rPr lang="cs-CZ" sz="2400" dirty="0" smtClean="0"/>
              <a:t>Závěrečná část obsahuje otázky k procvičení</a:t>
            </a:r>
          </a:p>
          <a:p>
            <a:pPr marL="0" indent="0">
              <a:buNone/>
            </a:pPr>
            <a:r>
              <a:rPr lang="cs-CZ" sz="2400" dirty="0" smtClean="0"/>
              <a:t>Materiál je určen pro interaktivní výuku.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84775313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úpravy videa – 2.díl</a:t>
            </a:r>
            <a:endParaRPr lang="cs-CZ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/>
              <a:t>GYMNÁZIUM CHOMUTOV</a:t>
            </a:r>
          </a:p>
          <a:p>
            <a:r>
              <a:rPr lang="cs-CZ" sz="2400"/>
              <a:t>MARTIN JIŘIŠTĚ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267494"/>
            <a:ext cx="7924800" cy="792088"/>
          </a:xfrm>
        </p:spPr>
        <p:txBody>
          <a:bodyPr/>
          <a:lstStyle/>
          <a:p>
            <a:r>
              <a:rPr lang="cs-CZ" dirty="0" err="1" smtClean="0"/>
              <a:t>Movie</a:t>
            </a:r>
            <a:r>
              <a:rPr lang="cs-CZ" dirty="0" smtClean="0"/>
              <a:t> Maker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51720" y="1275606"/>
            <a:ext cx="6479506" cy="3289251"/>
          </a:xfrm>
        </p:spPr>
        <p:txBody>
          <a:bodyPr/>
          <a:lstStyle/>
          <a:p>
            <a:r>
              <a:rPr lang="cs-CZ" dirty="0" smtClean="0"/>
              <a:t>nastavení prostředí</a:t>
            </a:r>
          </a:p>
          <a:p>
            <a:r>
              <a:rPr lang="cs-CZ" dirty="0" smtClean="0"/>
              <a:t>vytvoření scénáře</a:t>
            </a:r>
          </a:p>
          <a:p>
            <a:r>
              <a:rPr lang="cs-CZ" dirty="0" smtClean="0"/>
              <a:t>vložení titulků</a:t>
            </a:r>
          </a:p>
          <a:p>
            <a:r>
              <a:rPr lang="cs-CZ" dirty="0" smtClean="0"/>
              <a:t>vložení hudby</a:t>
            </a:r>
          </a:p>
          <a:p>
            <a:r>
              <a:rPr lang="cs-CZ" dirty="0" smtClean="0"/>
              <a:t>nastavení přechodů a animací</a:t>
            </a:r>
          </a:p>
          <a:p>
            <a:r>
              <a:rPr lang="cs-CZ" dirty="0" smtClean="0"/>
              <a:t>export videa</a:t>
            </a:r>
            <a:endParaRPr lang="cs-CZ" dirty="0"/>
          </a:p>
        </p:txBody>
      </p:sp>
      <p:sp>
        <p:nvSpPr>
          <p:cNvPr id="4" name="Pravá složená závorka 3"/>
          <p:cNvSpPr/>
          <p:nvPr/>
        </p:nvSpPr>
        <p:spPr>
          <a:xfrm flipH="1">
            <a:off x="1619672" y="1347614"/>
            <a:ext cx="360040" cy="1080120"/>
          </a:xfrm>
          <a:prstGeom prst="rightBrace">
            <a:avLst/>
          </a:prstGeom>
          <a:ln w="381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 flipH="1">
            <a:off x="934105" y="1703008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1.díl</a:t>
            </a:r>
            <a:endParaRPr lang="cs-CZ" dirty="0"/>
          </a:p>
        </p:txBody>
      </p:sp>
      <p:sp>
        <p:nvSpPr>
          <p:cNvPr id="6" name="Pravá složená závorka 5"/>
          <p:cNvSpPr/>
          <p:nvPr/>
        </p:nvSpPr>
        <p:spPr>
          <a:xfrm flipH="1">
            <a:off x="1619672" y="2571750"/>
            <a:ext cx="360040" cy="1656184"/>
          </a:xfrm>
          <a:prstGeom prst="rightBrace">
            <a:avLst/>
          </a:prstGeom>
          <a:ln w="38100"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 flipH="1">
            <a:off x="934105" y="3215176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.díl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240862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720080"/>
          </a:xfrm>
        </p:spPr>
        <p:txBody>
          <a:bodyPr/>
          <a:lstStyle/>
          <a:p>
            <a:r>
              <a:rPr lang="cs-CZ" dirty="0" smtClean="0"/>
              <a:t>Vložení titulků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39150" y="843558"/>
            <a:ext cx="3553329" cy="3456384"/>
          </a:xfrm>
        </p:spPr>
        <p:txBody>
          <a:bodyPr/>
          <a:lstStyle/>
          <a:p>
            <a:r>
              <a:rPr lang="cs-CZ" sz="2400" dirty="0" smtClean="0"/>
              <a:t>přidat úvodní a závěrečné titulky</a:t>
            </a:r>
          </a:p>
          <a:p>
            <a:r>
              <a:rPr lang="cs-CZ" sz="2400" dirty="0" smtClean="0"/>
              <a:t>vzhled titulků ovlivňuje nastavení automatického filmu</a:t>
            </a:r>
          </a:p>
          <a:p>
            <a:r>
              <a:rPr lang="cs-CZ" sz="2400" dirty="0" smtClean="0"/>
              <a:t>Písmo titulků lze nastavit pomocí </a:t>
            </a:r>
            <a:r>
              <a:rPr lang="cs-CZ" sz="2400" i="1" dirty="0" smtClean="0"/>
              <a:t>Textových nástrojů</a:t>
            </a:r>
          </a:p>
        </p:txBody>
      </p:sp>
      <p:grpSp>
        <p:nvGrpSpPr>
          <p:cNvPr id="15" name="Skupina 14"/>
          <p:cNvGrpSpPr/>
          <p:nvPr/>
        </p:nvGrpSpPr>
        <p:grpSpPr>
          <a:xfrm>
            <a:off x="379669" y="854601"/>
            <a:ext cx="4284979" cy="1419225"/>
            <a:chOff x="188910" y="3230288"/>
            <a:chExt cx="4284979" cy="1419225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797489" y="3230288"/>
              <a:ext cx="1676400" cy="1419225"/>
            </a:xfrm>
            <a:prstGeom prst="rect">
              <a:avLst/>
            </a:prstGeom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pic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3"/>
            <a:srcRect b="42156"/>
            <a:stretch/>
          </p:blipFill>
          <p:spPr>
            <a:xfrm>
              <a:off x="188910" y="3408918"/>
              <a:ext cx="2220838" cy="1061963"/>
            </a:xfrm>
            <a:prstGeom prst="rect">
              <a:avLst/>
            </a:prstGeom>
          </p:spPr>
        </p:pic>
        <p:sp>
          <p:nvSpPr>
            <p:cNvPr id="9" name="Zaoblený obdélník 8"/>
            <p:cNvSpPr/>
            <p:nvPr/>
          </p:nvSpPr>
          <p:spPr>
            <a:xfrm>
              <a:off x="190922" y="3385279"/>
              <a:ext cx="2220838" cy="1130687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239399" y="2571750"/>
            <a:ext cx="4762500" cy="2061308"/>
            <a:chOff x="188910" y="798474"/>
            <a:chExt cx="4762500" cy="2061308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4"/>
            <a:srcRect b="2001"/>
            <a:stretch/>
          </p:blipFill>
          <p:spPr>
            <a:xfrm>
              <a:off x="188910" y="843558"/>
              <a:ext cx="4762500" cy="2016224"/>
            </a:xfrm>
            <a:prstGeom prst="rect">
              <a:avLst/>
            </a:prstGeom>
          </p:spPr>
        </p:pic>
        <p:sp>
          <p:nvSpPr>
            <p:cNvPr id="10" name="Zaoblený obdélník 9"/>
            <p:cNvSpPr/>
            <p:nvPr/>
          </p:nvSpPr>
          <p:spPr>
            <a:xfrm>
              <a:off x="223028" y="798474"/>
              <a:ext cx="4492987" cy="909179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833312954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720080"/>
          </a:xfrm>
        </p:spPr>
        <p:txBody>
          <a:bodyPr/>
          <a:lstStyle/>
          <a:p>
            <a:r>
              <a:rPr lang="cs-CZ" dirty="0" smtClean="0"/>
              <a:t>Vložení hudby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843558"/>
            <a:ext cx="3888431" cy="3456384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/>
              <a:t>Komentář je možné namluvit pomocí mikrofonu</a:t>
            </a:r>
            <a:endParaRPr lang="cs-CZ" sz="2400" i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Hudbu lze přidat </a:t>
            </a:r>
          </a:p>
          <a:p>
            <a:r>
              <a:rPr lang="cs-CZ" sz="2400" dirty="0" smtClean="0"/>
              <a:t>Z online úložiště</a:t>
            </a:r>
          </a:p>
          <a:p>
            <a:r>
              <a:rPr lang="cs-CZ" sz="2400" dirty="0" smtClean="0"/>
              <a:t>Z místního úložiště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935283"/>
            <a:ext cx="4238625" cy="166687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712" y="2419325"/>
            <a:ext cx="2552700" cy="1952625"/>
          </a:xfrm>
          <a:prstGeom prst="rect">
            <a:avLst/>
          </a:prstGeom>
        </p:spPr>
      </p:pic>
      <p:cxnSp>
        <p:nvCxnSpPr>
          <p:cNvPr id="5" name="Přímá spojnice se šipkou 4"/>
          <p:cNvCxnSpPr/>
          <p:nvPr/>
        </p:nvCxnSpPr>
        <p:spPr>
          <a:xfrm flipH="1">
            <a:off x="4139952" y="1131590"/>
            <a:ext cx="864096" cy="792088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3851920" y="2765891"/>
            <a:ext cx="1163415" cy="325119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4139952" y="3254743"/>
            <a:ext cx="864096" cy="678480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0391250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720080"/>
          </a:xfrm>
        </p:spPr>
        <p:txBody>
          <a:bodyPr/>
          <a:lstStyle/>
          <a:p>
            <a:r>
              <a:rPr lang="cs-CZ" dirty="0" smtClean="0"/>
              <a:t>Vložení hudby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36096" y="987574"/>
            <a:ext cx="3456383" cy="3456384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Po vložení hudby se objeví ve scénáři nová zvuková stopa.</a:t>
            </a:r>
            <a:endParaRPr lang="cs-CZ" sz="2400" i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dirty="0"/>
              <a:t>Hudbu upravujeme pomocí nástrojů na panelu </a:t>
            </a:r>
            <a:r>
              <a:rPr lang="cs-CZ" sz="2400" i="1" dirty="0"/>
              <a:t>Nástroje hudby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4139952" y="1131590"/>
            <a:ext cx="864096" cy="792088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07" y="1088455"/>
            <a:ext cx="5080000" cy="13843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829" y="3021831"/>
            <a:ext cx="5080000" cy="1308100"/>
          </a:xfrm>
          <a:prstGeom prst="rect">
            <a:avLst/>
          </a:prstGeom>
        </p:spPr>
      </p:pic>
      <p:sp>
        <p:nvSpPr>
          <p:cNvPr id="11" name="Zaoblený obdélník 10"/>
          <p:cNvSpPr/>
          <p:nvPr/>
        </p:nvSpPr>
        <p:spPr>
          <a:xfrm>
            <a:off x="5436096" y="915566"/>
            <a:ext cx="3312368" cy="1296144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451475" y="3003798"/>
            <a:ext cx="3312368" cy="1296144"/>
          </a:xfrm>
          <a:prstGeom prst="round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68507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3435846"/>
            <a:ext cx="4762500" cy="80962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884882"/>
            <a:ext cx="4752975" cy="1933575"/>
          </a:xfrm>
          <a:prstGeom prst="rect">
            <a:avLst/>
          </a:prstGeom>
        </p:spPr>
      </p:pic>
      <p:cxnSp>
        <p:nvCxnSpPr>
          <p:cNvPr id="5" name="Přímá spojnice se šipkou 4"/>
          <p:cNvCxnSpPr/>
          <p:nvPr/>
        </p:nvCxnSpPr>
        <p:spPr>
          <a:xfrm flipH="1">
            <a:off x="2195736" y="1203598"/>
            <a:ext cx="2808312" cy="144016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720080"/>
          </a:xfrm>
        </p:spPr>
        <p:txBody>
          <a:bodyPr/>
          <a:lstStyle/>
          <a:p>
            <a:r>
              <a:rPr lang="cs-CZ" dirty="0" smtClean="0"/>
              <a:t>Vložení animace a efektů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843558"/>
            <a:ext cx="3888431" cy="3744416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Nastavíme animace titulků a přechody mezi videoklipy</a:t>
            </a:r>
            <a:endParaRPr lang="cs-CZ" sz="2400" i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dirty="0" smtClean="0"/>
              <a:t>Pro jednotlivé klipy je možné vybrat vizuální efekt ze seznamu.</a:t>
            </a:r>
          </a:p>
          <a:p>
            <a:pPr marL="0" indent="0">
              <a:buNone/>
            </a:pPr>
            <a:endParaRPr lang="cs-CZ" sz="2400" dirty="0" smtClean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3706590" y="2661218"/>
            <a:ext cx="1225450" cy="788520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9574971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771550"/>
            <a:ext cx="4762500" cy="1819275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843558"/>
            <a:ext cx="3888431" cy="1860369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Výsledný film můžeme exportovat</a:t>
            </a:r>
          </a:p>
          <a:p>
            <a:r>
              <a:rPr lang="cs-CZ" sz="2400" dirty="0" smtClean="0"/>
              <a:t>jako soubor na disk</a:t>
            </a:r>
          </a:p>
          <a:p>
            <a:r>
              <a:rPr lang="cs-CZ" sz="2400" dirty="0" smtClean="0"/>
              <a:t>do online úložiště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470"/>
            <a:ext cx="7924800" cy="720080"/>
          </a:xfrm>
        </p:spPr>
        <p:txBody>
          <a:bodyPr/>
          <a:lstStyle/>
          <a:p>
            <a:r>
              <a:rPr lang="cs-CZ" dirty="0" smtClean="0"/>
              <a:t>Uložení filmu</a:t>
            </a:r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2295" y="2703927"/>
            <a:ext cx="1944587" cy="2370975"/>
          </a:xfrm>
          <a:prstGeom prst="rect">
            <a:avLst/>
          </a:prstGeom>
        </p:spPr>
      </p:pic>
      <p:cxnSp>
        <p:nvCxnSpPr>
          <p:cNvPr id="5" name="Přímá spojnice se šipkou 4"/>
          <p:cNvCxnSpPr/>
          <p:nvPr/>
        </p:nvCxnSpPr>
        <p:spPr>
          <a:xfrm flipH="1">
            <a:off x="1187624" y="1419622"/>
            <a:ext cx="2723622" cy="1800200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4045289" y="1419622"/>
            <a:ext cx="289635" cy="1440160"/>
          </a:xfrm>
          <a:prstGeom prst="straightConnector1">
            <a:avLst/>
          </a:prstGeom>
          <a:ln>
            <a:solidFill>
              <a:srgbClr val="FF0000"/>
            </a:solidFill>
            <a:headEnd type="none" w="med" len="med"/>
            <a:tailEnd type="arrow" w="med" len="med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6" name="Obrázek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512" y="3310905"/>
            <a:ext cx="2391830" cy="1522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80898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1" y="1347614"/>
            <a:ext cx="7693025" cy="3384375"/>
          </a:xfrm>
        </p:spPr>
        <p:txBody>
          <a:bodyPr/>
          <a:lstStyle/>
          <a:p>
            <a:r>
              <a:rPr lang="cs-CZ" dirty="0" smtClean="0"/>
              <a:t>Zpracujte fotografie na společné téma jako video o délce 1 minuta.</a:t>
            </a:r>
          </a:p>
          <a:p>
            <a:r>
              <a:rPr lang="cs-CZ" dirty="0" smtClean="0"/>
              <a:t>Video doplňte volně dostupnou hudbou a animacemi</a:t>
            </a:r>
          </a:p>
          <a:p>
            <a:r>
              <a:rPr lang="cs-CZ" dirty="0" smtClean="0"/>
              <a:t>Video uložte do online úložiště.</a:t>
            </a:r>
          </a:p>
          <a:p>
            <a:r>
              <a:rPr lang="cs-CZ" dirty="0" smtClean="0"/>
              <a:t>Odkaz na video odevzdejte pomocí online prostředí </a:t>
            </a:r>
            <a:r>
              <a:rPr lang="cs-CZ" dirty="0" err="1" smtClean="0"/>
              <a:t>iTřída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282428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555526"/>
            <a:ext cx="8064896" cy="4104456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/>
              <a:t>Zdroj: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1800" dirty="0"/>
              <a:t>ROUBAL, Pavel. </a:t>
            </a:r>
            <a:r>
              <a:rPr lang="cs-CZ" sz="1800" i="1" dirty="0"/>
              <a:t>Informatika a výpočetní technika pro SŠ</a:t>
            </a:r>
            <a:r>
              <a:rPr lang="cs-CZ" sz="1800" dirty="0"/>
              <a:t>. Brno: </a:t>
            </a:r>
            <a:r>
              <a:rPr lang="cs-CZ" sz="1800" dirty="0" err="1"/>
              <a:t>Computer</a:t>
            </a:r>
            <a:r>
              <a:rPr lang="cs-CZ" sz="1800" dirty="0"/>
              <a:t> </a:t>
            </a:r>
            <a:r>
              <a:rPr lang="cs-CZ" sz="1800" dirty="0" err="1"/>
              <a:t>Press</a:t>
            </a:r>
            <a:r>
              <a:rPr lang="cs-CZ" sz="1800" dirty="0"/>
              <a:t>, a.s., 2010, ISBN 978-80-251-3227-2.</a:t>
            </a:r>
            <a:endParaRPr lang="cs-CZ" sz="18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1800" dirty="0" smtClean="0"/>
              <a:t>Vlastní tvorba autora.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8942533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5972</TotalTime>
  <Words>204</Words>
  <Application>Microsoft Office PowerPoint</Application>
  <PresentationFormat>Předvádění na obrazovce (16:9)</PresentationFormat>
  <Paragraphs>63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Times New Roman</vt:lpstr>
      <vt:lpstr>Wingdings</vt:lpstr>
      <vt:lpstr>Kapsle</vt:lpstr>
      <vt:lpstr>Prezentace aplikace PowerPoint</vt:lpstr>
      <vt:lpstr>Anotace</vt:lpstr>
      <vt:lpstr>Základní úpravy videa – 2.díl</vt:lpstr>
      <vt:lpstr>Movie Maker</vt:lpstr>
      <vt:lpstr>Vložení titulků</vt:lpstr>
      <vt:lpstr>Vložení hudby</vt:lpstr>
      <vt:lpstr>Vložení hudby</vt:lpstr>
      <vt:lpstr>Vložení animace a efektů </vt:lpstr>
      <vt:lpstr>Uložení filmu</vt:lpstr>
      <vt:lpstr>Úkol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 Jiřiště</dc:creator>
  <cp:lastModifiedBy>Martin Jiřiště</cp:lastModifiedBy>
  <cp:revision>242</cp:revision>
  <dcterms:created xsi:type="dcterms:W3CDTF">2007-01-18T21:09:35Z</dcterms:created>
  <dcterms:modified xsi:type="dcterms:W3CDTF">2013-12-15T20:29:18Z</dcterms:modified>
</cp:coreProperties>
</file>