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9" r:id="rId2"/>
    <p:sldId id="260" r:id="rId3"/>
    <p:sldId id="261" r:id="rId4"/>
    <p:sldId id="262" r:id="rId5"/>
    <p:sldId id="265" r:id="rId6"/>
    <p:sldId id="266" r:id="rId7"/>
    <p:sldId id="267" r:id="rId8"/>
    <p:sldId id="268" r:id="rId9"/>
    <p:sldId id="269" r:id="rId10"/>
    <p:sldId id="270" r:id="rId11"/>
    <p:sldId id="271" r:id="rId12"/>
    <p:sldId id="264" r:id="rId13"/>
    <p:sldId id="263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C18A47-3147-401D-B57B-F71AF72E94F7}" type="datetimeFigureOut">
              <a:rPr lang="cs-CZ" smtClean="0"/>
              <a:t>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FABBFB-CAFE-484C-A55F-0C00E5FA49E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9478413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C18A47-3147-401D-B57B-F71AF72E94F7}" type="datetimeFigureOut">
              <a:rPr lang="cs-CZ" smtClean="0"/>
              <a:t>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FABBFB-CAFE-484C-A55F-0C00E5FA49E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0071441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C18A47-3147-401D-B57B-F71AF72E94F7}" type="datetimeFigureOut">
              <a:rPr lang="cs-CZ" smtClean="0"/>
              <a:t>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FABBFB-CAFE-484C-A55F-0C00E5FA49E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2044002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C18A47-3147-401D-B57B-F71AF72E94F7}" type="datetimeFigureOut">
              <a:rPr lang="cs-CZ" smtClean="0"/>
              <a:t>8.12.2013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FABBFB-CAFE-484C-A55F-0C00E5FA49E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6606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C18A47-3147-401D-B57B-F71AF72E94F7}" type="datetimeFigureOut">
              <a:rPr lang="cs-CZ" smtClean="0"/>
              <a:t>8.12.2013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FABBFB-CAFE-484C-A55F-0C00E5FA49E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907550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C18A47-3147-401D-B57B-F71AF72E94F7}" type="datetimeFigureOut">
              <a:rPr lang="cs-CZ" smtClean="0"/>
              <a:t>8.12.2013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FABBFB-CAFE-484C-A55F-0C00E5FA49E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21646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C18A47-3147-401D-B57B-F71AF72E94F7}" type="datetimeFigureOut">
              <a:rPr lang="cs-CZ" smtClean="0"/>
              <a:t>8.12.2013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FABBFB-CAFE-484C-A55F-0C00E5FA49E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321655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C18A47-3147-401D-B57B-F71AF72E94F7}" type="datetimeFigureOut">
              <a:rPr lang="cs-CZ" smtClean="0"/>
              <a:t>8.12.2013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FABBFB-CAFE-484C-A55F-0C00E5FA49E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390247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C18A47-3147-401D-B57B-F71AF72E94F7}" type="datetimeFigureOut">
              <a:rPr lang="cs-CZ" smtClean="0"/>
              <a:t>8.12.2013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FABBFB-CAFE-484C-A55F-0C00E5FA49E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44611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C18A47-3147-401D-B57B-F71AF72E94F7}" type="datetimeFigureOut">
              <a:rPr lang="cs-CZ" smtClean="0"/>
              <a:t>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FABBFB-CAFE-484C-A55F-0C00E5FA49E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74878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C18A47-3147-401D-B57B-F71AF72E94F7}" type="datetimeFigureOut">
              <a:rPr lang="cs-CZ" smtClean="0"/>
              <a:t>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FABBFB-CAFE-484C-A55F-0C00E5FA49E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16597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C18A47-3147-401D-B57B-F71AF72E94F7}" type="datetimeFigureOut">
              <a:rPr lang="cs-CZ" smtClean="0"/>
              <a:t>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4FABBFB-CAFE-484C-A55F-0C00E5FA49E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51161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PumpkinKing.jpg" TargetMode="External"/><Relationship Id="rId2" Type="http://schemas.openxmlformats.org/officeDocument/2006/relationships/hyperlink" Target="http://commons.wikimedia.org/wiki/File:Happy_New_Year_2012,_Las_Vegas_Strip_(8286163691).jpg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err="1" smtClean="0"/>
              <a:t>American</a:t>
            </a:r>
            <a:r>
              <a:rPr lang="cs-CZ" sz="3200" b="1" dirty="0" smtClean="0"/>
              <a:t> and </a:t>
            </a:r>
            <a:r>
              <a:rPr lang="cs-CZ" sz="3200" b="1" dirty="0" err="1" smtClean="0"/>
              <a:t>British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Holidays</a:t>
            </a:r>
            <a:endParaRPr lang="cs-CZ" sz="3200" b="1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49384875"/>
              </p:ext>
            </p:extLst>
          </p:nvPr>
        </p:nvGraphicFramePr>
        <p:xfrm>
          <a:off x="971600" y="1628800"/>
          <a:ext cx="7139136" cy="3433550"/>
        </p:xfrm>
        <a:graphic>
          <a:graphicData uri="http://schemas.openxmlformats.org/drawingml/2006/table">
            <a:tbl>
              <a:tblPr firstRow="1"/>
              <a:tblGrid>
                <a:gridCol w="1210669"/>
                <a:gridCol w="5928467"/>
              </a:tblGrid>
              <a:tr h="32629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b="1" i="1" dirty="0">
                          <a:solidFill>
                            <a:srgbClr val="FFFFFF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58ED5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i="1">
                          <a:effectLst/>
                          <a:latin typeface="Calibri"/>
                          <a:ea typeface="Calibri"/>
                          <a:cs typeface="Times New Roman"/>
                        </a:rPr>
                        <a:t>CZ.1.07/1.5.00/34.0479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/>
                    </a:solidFill>
                  </a:tcPr>
                </a:tc>
              </a:tr>
              <a:tr h="26276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b="1" i="1" dirty="0">
                          <a:solidFill>
                            <a:srgbClr val="FFFFFF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58ED5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000" cap="all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VY_32_INOVACE_IVA_DVORAKOVA_American_And_British_Holidays_19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/>
                    </a:solidFill>
                  </a:tcPr>
                </a:tc>
              </a:tr>
              <a:tr h="26276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b="1" i="1" dirty="0">
                          <a:solidFill>
                            <a:srgbClr val="FFFFFF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58ED5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i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Střední škola služeb, obchodu a gastronomie Hradec Králové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/>
                    </a:solidFill>
                  </a:tcPr>
                </a:tc>
              </a:tr>
              <a:tr h="26276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b="1" i="1" dirty="0">
                          <a:solidFill>
                            <a:srgbClr val="FFFFFF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58ED5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Třetí, čtvrtý</a:t>
                      </a: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/>
                    </a:solidFill>
                  </a:tcPr>
                </a:tc>
              </a:tr>
              <a:tr h="26276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b="1" i="1" dirty="0">
                          <a:solidFill>
                            <a:srgbClr val="FFFFFF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Vzdělávací oblast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58ED5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Anglický jazyk</a:t>
                      </a: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/>
                    </a:solidFill>
                  </a:tcPr>
                </a:tc>
              </a:tr>
              <a:tr h="26276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b="1" i="1" dirty="0">
                          <a:solidFill>
                            <a:srgbClr val="FFFFFF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Vzdělávací obor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58ED5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Fotograf, Kosmetické služby, Zahradnictví</a:t>
                      </a: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/>
                    </a:solidFill>
                  </a:tcPr>
                </a:tc>
              </a:tr>
              <a:tr h="26276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b="1" i="1">
                          <a:solidFill>
                            <a:srgbClr val="FFFFFF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Tematický okruh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58ED5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Reálie </a:t>
                      </a: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anglicky</a:t>
                      </a:r>
                      <a:r>
                        <a:rPr lang="cs-CZ" sz="11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mluvících zemí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/>
                    </a:solidFill>
                  </a:tcPr>
                </a:tc>
              </a:tr>
              <a:tr h="26276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b="1" i="1">
                          <a:solidFill>
                            <a:srgbClr val="FFFFFF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Téma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58ED5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err="1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American</a:t>
                      </a: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and </a:t>
                      </a:r>
                      <a:r>
                        <a:rPr lang="cs-CZ" sz="1100" dirty="0" err="1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British</a:t>
                      </a: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100" dirty="0" err="1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Holidays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/>
                    </a:solidFill>
                  </a:tcPr>
                </a:tc>
              </a:tr>
              <a:tr h="26276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b="1" i="1">
                          <a:solidFill>
                            <a:srgbClr val="FFFFFF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Jméno autora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58ED5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Mgr. Iva Dvořáková</a:t>
                      </a: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/>
                    </a:solidFill>
                  </a:tcPr>
                </a:tc>
              </a:tr>
              <a:tr h="26276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b="1" i="1">
                          <a:solidFill>
                            <a:srgbClr val="FFFFFF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Vytvořeno dne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58ED5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08.12.2013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/>
                    </a:solidFill>
                  </a:tcPr>
                </a:tc>
              </a:tr>
              <a:tr h="54922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b="1" i="1" dirty="0">
                          <a:solidFill>
                            <a:srgbClr val="FFFFFF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Metodický popis (anotace)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58ED5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Prezentace seznamuje</a:t>
                      </a:r>
                      <a:r>
                        <a:rPr lang="cs-CZ" sz="11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studenty s </a:t>
                      </a:r>
                      <a:r>
                        <a:rPr lang="cs-CZ" sz="11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nejznámějšími americkými a britskými svátky a tradicemi. </a:t>
                      </a:r>
                      <a:r>
                        <a:rPr lang="cs-CZ" sz="11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Je vytvořena v programu Microsoft PowerPoint 2010.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2027357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err="1" smtClean="0"/>
              <a:t>American</a:t>
            </a:r>
            <a:r>
              <a:rPr lang="cs-CZ" sz="4000" b="1" dirty="0" smtClean="0"/>
              <a:t> and </a:t>
            </a:r>
            <a:r>
              <a:rPr lang="cs-CZ" sz="4000" b="1" dirty="0" err="1" smtClean="0"/>
              <a:t>British</a:t>
            </a:r>
            <a:r>
              <a:rPr lang="cs-CZ" sz="4000" b="1" dirty="0" smtClean="0"/>
              <a:t> </a:t>
            </a:r>
            <a:r>
              <a:rPr lang="cs-CZ" sz="4000" b="1" dirty="0" err="1" smtClean="0"/>
              <a:t>holidays</a:t>
            </a:r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Due</a:t>
            </a:r>
            <a:r>
              <a:rPr lang="cs-CZ" dirty="0" smtClean="0"/>
              <a:t> to </a:t>
            </a:r>
            <a:r>
              <a:rPr lang="cs-CZ" dirty="0" err="1" smtClean="0"/>
              <a:t>their</a:t>
            </a:r>
            <a:r>
              <a:rPr lang="cs-CZ" dirty="0" smtClean="0"/>
              <a:t> </a:t>
            </a:r>
            <a:r>
              <a:rPr lang="cs-CZ" dirty="0" err="1" smtClean="0"/>
              <a:t>shared</a:t>
            </a:r>
            <a:r>
              <a:rPr lang="cs-CZ" dirty="0" smtClean="0"/>
              <a:t> </a:t>
            </a:r>
            <a:r>
              <a:rPr lang="cs-CZ" dirty="0" err="1" smtClean="0"/>
              <a:t>history</a:t>
            </a:r>
            <a:r>
              <a:rPr lang="cs-CZ" dirty="0" smtClean="0"/>
              <a:t>, GB and USA </a:t>
            </a:r>
            <a:r>
              <a:rPr lang="cs-CZ" dirty="0" err="1" smtClean="0"/>
              <a:t>celebrate</a:t>
            </a:r>
            <a:r>
              <a:rPr lang="cs-CZ" dirty="0" smtClean="0"/>
              <a:t> </a:t>
            </a:r>
            <a:r>
              <a:rPr lang="cs-CZ" dirty="0" err="1" smtClean="0"/>
              <a:t>lots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similar</a:t>
            </a:r>
            <a:r>
              <a:rPr lang="cs-CZ" dirty="0" smtClean="0"/>
              <a:t> </a:t>
            </a:r>
            <a:r>
              <a:rPr lang="cs-CZ" dirty="0" err="1" smtClean="0"/>
              <a:t>holidays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9485655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err="1" smtClean="0"/>
              <a:t>Christmas</a:t>
            </a:r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anchor="ctr">
            <a:normAutofit fontScale="92500" lnSpcReduction="10000"/>
          </a:bodyPr>
          <a:lstStyle/>
          <a:p>
            <a:r>
              <a:rPr lang="cs-CZ" dirty="0" err="1"/>
              <a:t>c</a:t>
            </a:r>
            <a:r>
              <a:rPr lang="cs-CZ" dirty="0" err="1" smtClean="0"/>
              <a:t>ommemorates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day</a:t>
            </a:r>
            <a:r>
              <a:rPr lang="cs-CZ" dirty="0" smtClean="0"/>
              <a:t> </a:t>
            </a:r>
            <a:r>
              <a:rPr lang="cs-CZ" dirty="0" err="1" smtClean="0"/>
              <a:t>when</a:t>
            </a:r>
            <a:r>
              <a:rPr lang="cs-CZ" dirty="0" smtClean="0"/>
              <a:t> </a:t>
            </a:r>
            <a:r>
              <a:rPr lang="cs-CZ" dirty="0" err="1"/>
              <a:t>J</a:t>
            </a:r>
            <a:r>
              <a:rPr lang="cs-CZ" dirty="0" err="1" smtClean="0"/>
              <a:t>esus</a:t>
            </a:r>
            <a:r>
              <a:rPr lang="cs-CZ" dirty="0" smtClean="0"/>
              <a:t> Christ </a:t>
            </a:r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born</a:t>
            </a:r>
            <a:endParaRPr lang="cs-CZ" dirty="0" smtClean="0"/>
          </a:p>
          <a:p>
            <a:r>
              <a:rPr lang="cs-CZ" dirty="0" err="1" smtClean="0"/>
              <a:t>December</a:t>
            </a:r>
            <a:r>
              <a:rPr lang="cs-CZ" dirty="0" smtClean="0"/>
              <a:t> 24th – </a:t>
            </a:r>
            <a:r>
              <a:rPr lang="cs-CZ" b="1" dirty="0" err="1" smtClean="0"/>
              <a:t>Christmas</a:t>
            </a:r>
            <a:r>
              <a:rPr lang="cs-CZ" b="1" dirty="0" smtClean="0"/>
              <a:t> </a:t>
            </a:r>
            <a:r>
              <a:rPr lang="cs-CZ" b="1" dirty="0" err="1" smtClean="0"/>
              <a:t>Eve</a:t>
            </a:r>
            <a:endParaRPr lang="cs-CZ" b="1" dirty="0" smtClean="0"/>
          </a:p>
          <a:p>
            <a:r>
              <a:rPr lang="cs-CZ" dirty="0" err="1" smtClean="0"/>
              <a:t>December</a:t>
            </a:r>
            <a:r>
              <a:rPr lang="cs-CZ" dirty="0" smtClean="0"/>
              <a:t> 25th – </a:t>
            </a:r>
            <a:r>
              <a:rPr lang="cs-CZ" b="1" dirty="0" err="1" smtClean="0"/>
              <a:t>Christmas</a:t>
            </a:r>
            <a:r>
              <a:rPr lang="cs-CZ" b="1" dirty="0" smtClean="0"/>
              <a:t> </a:t>
            </a:r>
            <a:r>
              <a:rPr lang="cs-CZ" b="1" dirty="0" err="1" smtClean="0"/>
              <a:t>Day</a:t>
            </a:r>
            <a:r>
              <a:rPr lang="cs-CZ" b="1" dirty="0" smtClean="0"/>
              <a:t> </a:t>
            </a:r>
            <a:r>
              <a:rPr lang="cs-CZ" dirty="0" smtClean="0"/>
              <a:t>– </a:t>
            </a:r>
            <a:r>
              <a:rPr lang="cs-CZ" dirty="0" err="1" smtClean="0"/>
              <a:t>Father</a:t>
            </a:r>
            <a:r>
              <a:rPr lang="cs-CZ" dirty="0" smtClean="0"/>
              <a:t> </a:t>
            </a:r>
            <a:r>
              <a:rPr lang="cs-CZ" dirty="0" err="1" smtClean="0"/>
              <a:t>Christmas</a:t>
            </a:r>
            <a:r>
              <a:rPr lang="cs-CZ" dirty="0" smtClean="0"/>
              <a:t> (UK) </a:t>
            </a:r>
            <a:r>
              <a:rPr lang="cs-CZ" dirty="0" err="1" smtClean="0"/>
              <a:t>or</a:t>
            </a:r>
            <a:r>
              <a:rPr lang="cs-CZ" dirty="0" smtClean="0"/>
              <a:t> Santa </a:t>
            </a:r>
            <a:r>
              <a:rPr lang="cs-CZ" dirty="0" err="1" smtClean="0"/>
              <a:t>Claus</a:t>
            </a:r>
            <a:r>
              <a:rPr lang="cs-CZ" dirty="0" smtClean="0"/>
              <a:t> (US) </a:t>
            </a:r>
            <a:r>
              <a:rPr lang="cs-CZ" dirty="0" err="1" smtClean="0"/>
              <a:t>comes</a:t>
            </a:r>
            <a:r>
              <a:rPr lang="cs-CZ" dirty="0" smtClean="0"/>
              <a:t> </a:t>
            </a:r>
            <a:r>
              <a:rPr lang="cs-CZ" dirty="0" err="1" smtClean="0"/>
              <a:t>through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chimney</a:t>
            </a:r>
            <a:r>
              <a:rPr lang="cs-CZ" dirty="0" smtClean="0"/>
              <a:t> </a:t>
            </a:r>
            <a:r>
              <a:rPr lang="cs-CZ" dirty="0" err="1" smtClean="0"/>
              <a:t>into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house 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morning</a:t>
            </a:r>
            <a:r>
              <a:rPr lang="cs-CZ" dirty="0" smtClean="0"/>
              <a:t> and </a:t>
            </a:r>
            <a:r>
              <a:rPr lang="cs-CZ" dirty="0" err="1" smtClean="0"/>
              <a:t>brings</a:t>
            </a:r>
            <a:r>
              <a:rPr lang="cs-CZ" dirty="0" smtClean="0"/>
              <a:t> </a:t>
            </a:r>
            <a:r>
              <a:rPr lang="cs-CZ" dirty="0" err="1" smtClean="0"/>
              <a:t>presents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</a:t>
            </a:r>
            <a:r>
              <a:rPr lang="cs-CZ" dirty="0" err="1" smtClean="0"/>
              <a:t>children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</a:t>
            </a:r>
            <a:r>
              <a:rPr lang="cs-CZ" dirty="0" err="1" smtClean="0"/>
              <a:t>traditional</a:t>
            </a:r>
            <a:r>
              <a:rPr lang="cs-CZ" dirty="0" smtClean="0"/>
              <a:t> lunch – a </a:t>
            </a:r>
            <a:r>
              <a:rPr lang="cs-CZ" dirty="0" err="1" smtClean="0"/>
              <a:t>roast</a:t>
            </a:r>
            <a:r>
              <a:rPr lang="cs-CZ" dirty="0" smtClean="0"/>
              <a:t> </a:t>
            </a:r>
            <a:r>
              <a:rPr lang="cs-CZ" dirty="0" err="1" smtClean="0"/>
              <a:t>turkey</a:t>
            </a:r>
            <a:r>
              <a:rPr lang="cs-CZ" dirty="0" smtClean="0"/>
              <a:t> </a:t>
            </a:r>
            <a:r>
              <a:rPr lang="cs-CZ" dirty="0" err="1" smtClean="0"/>
              <a:t>meal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cs-CZ" dirty="0" err="1" smtClean="0"/>
              <a:t>December</a:t>
            </a:r>
            <a:r>
              <a:rPr lang="cs-CZ" dirty="0" smtClean="0"/>
              <a:t> 26th – </a:t>
            </a:r>
            <a:r>
              <a:rPr lang="cs-CZ" b="1" dirty="0" smtClean="0"/>
              <a:t>Boxing </a:t>
            </a:r>
            <a:r>
              <a:rPr lang="cs-CZ" b="1" dirty="0" err="1" smtClean="0"/>
              <a:t>Day</a:t>
            </a:r>
            <a:endParaRPr lang="cs-CZ" b="1" dirty="0" smtClean="0"/>
          </a:p>
        </p:txBody>
      </p:sp>
    </p:spTree>
    <p:extLst>
      <p:ext uri="{BB962C8B-B14F-4D97-AF65-F5344CB8AC3E}">
        <p14:creationId xmlns:p14="http://schemas.microsoft.com/office/powerpoint/2010/main" val="347557657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/>
              <a:t>New </a:t>
            </a:r>
            <a:r>
              <a:rPr lang="cs-CZ" sz="4000" b="1" dirty="0" err="1" smtClean="0"/>
              <a:t>Year</a:t>
            </a:r>
            <a:r>
              <a:rPr lang="cs-CZ" sz="4000" b="1" dirty="0" smtClean="0"/>
              <a:t> </a:t>
            </a:r>
            <a:r>
              <a:rPr lang="cs-CZ" sz="4000" b="1" dirty="0" err="1" smtClean="0"/>
              <a:t>Celebration</a:t>
            </a:r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New </a:t>
            </a:r>
            <a:r>
              <a:rPr lang="cs-CZ" dirty="0" err="1" smtClean="0"/>
              <a:t>Year´s</a:t>
            </a:r>
            <a:r>
              <a:rPr lang="cs-CZ" dirty="0" smtClean="0"/>
              <a:t> </a:t>
            </a:r>
            <a:r>
              <a:rPr lang="cs-CZ" dirty="0" err="1" smtClean="0"/>
              <a:t>Eve</a:t>
            </a:r>
            <a:endParaRPr lang="cs-CZ" dirty="0" smtClean="0"/>
          </a:p>
          <a:p>
            <a:r>
              <a:rPr lang="cs-CZ" dirty="0" smtClean="0"/>
              <a:t>New </a:t>
            </a:r>
            <a:r>
              <a:rPr lang="cs-CZ" dirty="0" err="1" smtClean="0"/>
              <a:t>Year´s</a:t>
            </a:r>
            <a:r>
              <a:rPr lang="cs-CZ" dirty="0" smtClean="0"/>
              <a:t> </a:t>
            </a:r>
            <a:r>
              <a:rPr lang="cs-CZ" dirty="0" err="1" smtClean="0"/>
              <a:t>Day</a:t>
            </a:r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Pict.1</a:t>
            </a:r>
            <a:endParaRPr lang="cs-CZ" dirty="0"/>
          </a:p>
        </p:txBody>
      </p:sp>
      <p:pic>
        <p:nvPicPr>
          <p:cNvPr id="1026" name="Picture 2" descr="C:\Users\Iva\Documents\Iva\Recepty\800px-Happy_New_Year_2012,_Las_Vegas_Strip_(8286163691)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2968149"/>
            <a:ext cx="4200128" cy="2992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070174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err="1" smtClean="0"/>
              <a:t>Easter</a:t>
            </a:r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/>
              <a:t>c</a:t>
            </a:r>
            <a:r>
              <a:rPr lang="cs-CZ" dirty="0" err="1" smtClean="0"/>
              <a:t>ommemorates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death</a:t>
            </a:r>
            <a:r>
              <a:rPr lang="cs-CZ" dirty="0" smtClean="0"/>
              <a:t> and </a:t>
            </a:r>
            <a:r>
              <a:rPr lang="cs-CZ" dirty="0" err="1" smtClean="0"/>
              <a:t>resurrection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Jesus</a:t>
            </a:r>
            <a:r>
              <a:rPr lang="cs-CZ" dirty="0" smtClean="0"/>
              <a:t> Christ</a:t>
            </a:r>
          </a:p>
          <a:p>
            <a:r>
              <a:rPr lang="cs-CZ" dirty="0"/>
              <a:t>a</a:t>
            </a:r>
            <a:r>
              <a:rPr lang="cs-CZ" dirty="0" smtClean="0"/>
              <a:t> very </a:t>
            </a:r>
            <a:r>
              <a:rPr lang="cs-CZ" dirty="0" err="1" smtClean="0"/>
              <a:t>important</a:t>
            </a:r>
            <a:r>
              <a:rPr lang="cs-CZ" dirty="0" smtClean="0"/>
              <a:t> Christian </a:t>
            </a:r>
            <a:r>
              <a:rPr lang="cs-CZ" dirty="0" err="1" smtClean="0"/>
              <a:t>Holiday</a:t>
            </a:r>
            <a:endParaRPr lang="cs-CZ" dirty="0" smtClean="0"/>
          </a:p>
          <a:p>
            <a:r>
              <a:rPr lang="cs-CZ" dirty="0" err="1" smtClean="0"/>
              <a:t>eggs</a:t>
            </a:r>
            <a:r>
              <a:rPr lang="cs-CZ" dirty="0" smtClean="0"/>
              <a:t> are </a:t>
            </a:r>
            <a:r>
              <a:rPr lang="cs-CZ" dirty="0" err="1" smtClean="0"/>
              <a:t>painted</a:t>
            </a:r>
            <a:r>
              <a:rPr lang="cs-CZ" dirty="0" smtClean="0"/>
              <a:t>, </a:t>
            </a:r>
            <a:r>
              <a:rPr lang="cs-CZ" dirty="0" err="1"/>
              <a:t>E</a:t>
            </a:r>
            <a:r>
              <a:rPr lang="cs-CZ" dirty="0" err="1" smtClean="0"/>
              <a:t>aster</a:t>
            </a:r>
            <a:r>
              <a:rPr lang="cs-CZ" dirty="0" smtClean="0"/>
              <a:t> </a:t>
            </a:r>
            <a:r>
              <a:rPr lang="cs-CZ" dirty="0" err="1" smtClean="0"/>
              <a:t>willow</a:t>
            </a:r>
            <a:r>
              <a:rPr lang="cs-CZ" dirty="0" smtClean="0"/>
              <a:t> </a:t>
            </a:r>
            <a:r>
              <a:rPr lang="cs-CZ" dirty="0" err="1" smtClean="0"/>
              <a:t>plates</a:t>
            </a:r>
            <a:r>
              <a:rPr lang="cs-CZ" dirty="0" smtClean="0"/>
              <a:t> are made, </a:t>
            </a:r>
            <a:r>
              <a:rPr lang="cs-CZ" dirty="0" err="1" smtClean="0"/>
              <a:t>easter</a:t>
            </a:r>
            <a:r>
              <a:rPr lang="cs-CZ" dirty="0" smtClean="0"/>
              <a:t> </a:t>
            </a:r>
            <a:r>
              <a:rPr lang="cs-CZ" dirty="0" err="1" smtClean="0"/>
              <a:t>carols</a:t>
            </a:r>
            <a:r>
              <a:rPr lang="cs-CZ" dirty="0" smtClean="0"/>
              <a:t> are </a:t>
            </a:r>
            <a:r>
              <a:rPr lang="cs-CZ" dirty="0" err="1" smtClean="0"/>
              <a:t>sung</a:t>
            </a:r>
            <a:endParaRPr lang="cs-CZ" dirty="0" smtClean="0"/>
          </a:p>
          <a:p>
            <a:r>
              <a:rPr lang="cs-CZ" dirty="0" err="1" smtClean="0"/>
              <a:t>children´s</a:t>
            </a:r>
            <a:r>
              <a:rPr lang="cs-CZ" dirty="0" smtClean="0"/>
              <a:t> </a:t>
            </a:r>
            <a:r>
              <a:rPr lang="cs-CZ" dirty="0" err="1" smtClean="0"/>
              <a:t>games</a:t>
            </a:r>
            <a:r>
              <a:rPr lang="cs-CZ" dirty="0" smtClean="0"/>
              <a:t>- </a:t>
            </a:r>
            <a:r>
              <a:rPr lang="cs-CZ" dirty="0" err="1" smtClean="0"/>
              <a:t>egg</a:t>
            </a:r>
            <a:r>
              <a:rPr lang="cs-CZ" dirty="0" smtClean="0"/>
              <a:t> </a:t>
            </a:r>
            <a:r>
              <a:rPr lang="cs-CZ" dirty="0" err="1" smtClean="0"/>
              <a:t>rolling</a:t>
            </a:r>
            <a:r>
              <a:rPr lang="cs-CZ" dirty="0" smtClean="0"/>
              <a:t>, </a:t>
            </a:r>
            <a:r>
              <a:rPr lang="cs-CZ" dirty="0" err="1" smtClean="0"/>
              <a:t>egg</a:t>
            </a:r>
            <a:r>
              <a:rPr lang="cs-CZ" dirty="0" smtClean="0"/>
              <a:t> </a:t>
            </a:r>
            <a:r>
              <a:rPr lang="cs-CZ" dirty="0" err="1" smtClean="0"/>
              <a:t>hunt</a:t>
            </a:r>
            <a:endParaRPr lang="cs-CZ" dirty="0" smtClean="0"/>
          </a:p>
          <a:p>
            <a:r>
              <a:rPr lang="cs-CZ" dirty="0" err="1"/>
              <a:t>c</a:t>
            </a:r>
            <a:r>
              <a:rPr lang="cs-CZ" dirty="0" err="1" smtClean="0"/>
              <a:t>hildren´s</a:t>
            </a:r>
            <a:r>
              <a:rPr lang="cs-CZ" dirty="0" smtClean="0"/>
              <a:t> symbol – </a:t>
            </a:r>
            <a:r>
              <a:rPr lang="cs-CZ" dirty="0" err="1" smtClean="0"/>
              <a:t>Easter</a:t>
            </a:r>
            <a:r>
              <a:rPr lang="cs-CZ" dirty="0" smtClean="0"/>
              <a:t> </a:t>
            </a:r>
            <a:r>
              <a:rPr lang="cs-CZ" dirty="0" err="1" smtClean="0"/>
              <a:t>bunny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9496905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/>
              <a:t>St. </a:t>
            </a:r>
            <a:r>
              <a:rPr lang="cs-CZ" sz="4000" b="1" dirty="0" err="1" smtClean="0"/>
              <a:t>Valentine´s</a:t>
            </a:r>
            <a:r>
              <a:rPr lang="cs-CZ" sz="4000" b="1" dirty="0" smtClean="0"/>
              <a:t> </a:t>
            </a:r>
            <a:r>
              <a:rPr lang="cs-CZ" sz="4000" b="1" dirty="0" err="1" smtClean="0"/>
              <a:t>Day</a:t>
            </a:r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 </a:t>
            </a:r>
            <a:r>
              <a:rPr lang="cs-CZ" dirty="0" err="1" smtClean="0"/>
              <a:t>holiday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loved</a:t>
            </a:r>
            <a:r>
              <a:rPr lang="cs-CZ" dirty="0" smtClean="0"/>
              <a:t> and </a:t>
            </a:r>
            <a:r>
              <a:rPr lang="cs-CZ" dirty="0" err="1" smtClean="0"/>
              <a:t>loving</a:t>
            </a:r>
            <a:r>
              <a:rPr lang="cs-CZ" dirty="0" smtClean="0"/>
              <a:t> </a:t>
            </a:r>
            <a:r>
              <a:rPr lang="cs-CZ" dirty="0" err="1" smtClean="0"/>
              <a:t>people</a:t>
            </a:r>
            <a:endParaRPr lang="cs-CZ" dirty="0" smtClean="0"/>
          </a:p>
          <a:p>
            <a:r>
              <a:rPr lang="cs-CZ" dirty="0" err="1" smtClean="0"/>
              <a:t>February</a:t>
            </a:r>
            <a:r>
              <a:rPr lang="cs-CZ" dirty="0" smtClean="0"/>
              <a:t> 14th</a:t>
            </a:r>
          </a:p>
          <a:p>
            <a:r>
              <a:rPr lang="cs-CZ" dirty="0"/>
              <a:t>a</a:t>
            </a:r>
            <a:r>
              <a:rPr lang="cs-CZ" dirty="0" smtClean="0"/>
              <a:t> </a:t>
            </a:r>
            <a:r>
              <a:rPr lang="cs-CZ" dirty="0" err="1" smtClean="0"/>
              <a:t>day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gifts</a:t>
            </a:r>
            <a:r>
              <a:rPr lang="cs-CZ" dirty="0" smtClean="0"/>
              <a:t>, </a:t>
            </a:r>
            <a:r>
              <a:rPr lang="cs-CZ" dirty="0" err="1" smtClean="0"/>
              <a:t>eating</a:t>
            </a:r>
            <a:r>
              <a:rPr lang="cs-CZ" dirty="0" smtClean="0"/>
              <a:t> </a:t>
            </a:r>
            <a:r>
              <a:rPr lang="cs-CZ" dirty="0" err="1" smtClean="0"/>
              <a:t>outs</a:t>
            </a:r>
            <a:r>
              <a:rPr lang="cs-CZ" dirty="0" smtClean="0"/>
              <a:t>, </a:t>
            </a:r>
            <a:r>
              <a:rPr lang="cs-CZ" dirty="0" err="1" smtClean="0"/>
              <a:t>romantic</a:t>
            </a:r>
            <a:r>
              <a:rPr lang="cs-CZ" dirty="0" smtClean="0"/>
              <a:t> </a:t>
            </a:r>
            <a:r>
              <a:rPr lang="cs-CZ" dirty="0" err="1" smtClean="0"/>
              <a:t>nights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9074215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/>
              <a:t>Halloween</a:t>
            </a:r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October</a:t>
            </a:r>
            <a:r>
              <a:rPr lang="cs-CZ" dirty="0" smtClean="0"/>
              <a:t> 31st</a:t>
            </a:r>
          </a:p>
          <a:p>
            <a:r>
              <a:rPr lang="cs-CZ" dirty="0" err="1"/>
              <a:t>p</a:t>
            </a:r>
            <a:r>
              <a:rPr lang="cs-CZ" dirty="0" err="1" smtClean="0"/>
              <a:t>eople</a:t>
            </a:r>
            <a:r>
              <a:rPr lang="cs-CZ" dirty="0" smtClean="0"/>
              <a:t> </a:t>
            </a:r>
            <a:r>
              <a:rPr lang="cs-CZ" dirty="0" err="1" smtClean="0"/>
              <a:t>dress</a:t>
            </a:r>
            <a:r>
              <a:rPr lang="cs-CZ" dirty="0" smtClean="0"/>
              <a:t> up in </a:t>
            </a:r>
            <a:r>
              <a:rPr lang="cs-CZ" dirty="0" err="1" smtClean="0"/>
              <a:t>scary</a:t>
            </a:r>
            <a:r>
              <a:rPr lang="cs-CZ" dirty="0" smtClean="0"/>
              <a:t> </a:t>
            </a:r>
            <a:r>
              <a:rPr lang="cs-CZ" dirty="0" err="1" smtClean="0"/>
              <a:t>costumes</a:t>
            </a:r>
            <a:r>
              <a:rPr lang="cs-CZ" dirty="0" smtClean="0"/>
              <a:t> </a:t>
            </a:r>
            <a:r>
              <a:rPr lang="cs-CZ" dirty="0" err="1" smtClean="0"/>
              <a:t>like</a:t>
            </a:r>
            <a:r>
              <a:rPr lang="cs-CZ" dirty="0" smtClean="0"/>
              <a:t> </a:t>
            </a:r>
            <a:r>
              <a:rPr lang="cs-CZ" dirty="0" err="1" smtClean="0"/>
              <a:t>ghosts</a:t>
            </a:r>
            <a:r>
              <a:rPr lang="cs-CZ" dirty="0" smtClean="0"/>
              <a:t>, </a:t>
            </a:r>
            <a:r>
              <a:rPr lang="cs-CZ" dirty="0" err="1" smtClean="0"/>
              <a:t>devils</a:t>
            </a:r>
            <a:r>
              <a:rPr lang="cs-CZ" dirty="0" smtClean="0"/>
              <a:t> and </a:t>
            </a:r>
            <a:r>
              <a:rPr lang="cs-CZ" dirty="0" err="1" smtClean="0"/>
              <a:t>witches</a:t>
            </a:r>
            <a:r>
              <a:rPr lang="cs-CZ" dirty="0" smtClean="0"/>
              <a:t>, go „</a:t>
            </a:r>
            <a:r>
              <a:rPr lang="cs-CZ" dirty="0" err="1" smtClean="0"/>
              <a:t>trick</a:t>
            </a:r>
            <a:r>
              <a:rPr lang="cs-CZ" dirty="0" smtClean="0"/>
              <a:t> </a:t>
            </a:r>
            <a:r>
              <a:rPr lang="cs-CZ" dirty="0" err="1" smtClean="0"/>
              <a:t>or</a:t>
            </a:r>
            <a:r>
              <a:rPr lang="cs-CZ" dirty="0" smtClean="0"/>
              <a:t> </a:t>
            </a:r>
            <a:r>
              <a:rPr lang="cs-CZ" dirty="0" err="1" smtClean="0"/>
              <a:t>treat</a:t>
            </a:r>
            <a:r>
              <a:rPr lang="cs-CZ" dirty="0" smtClean="0"/>
              <a:t>“ </a:t>
            </a:r>
            <a:r>
              <a:rPr lang="cs-CZ" dirty="0" err="1" smtClean="0"/>
              <a:t>knocking</a:t>
            </a:r>
            <a:r>
              <a:rPr lang="cs-CZ" dirty="0" smtClean="0"/>
              <a:t> on </a:t>
            </a:r>
            <a:r>
              <a:rPr lang="cs-CZ" dirty="0" err="1" smtClean="0"/>
              <a:t>doors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people´s</a:t>
            </a:r>
            <a:r>
              <a:rPr lang="cs-CZ" dirty="0" smtClean="0"/>
              <a:t> </a:t>
            </a:r>
            <a:r>
              <a:rPr lang="cs-CZ" dirty="0" err="1" smtClean="0"/>
              <a:t>houses</a:t>
            </a:r>
            <a:r>
              <a:rPr lang="cs-CZ" dirty="0" smtClean="0"/>
              <a:t> and </a:t>
            </a:r>
            <a:r>
              <a:rPr lang="cs-CZ" dirty="0" err="1" smtClean="0"/>
              <a:t>ask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</a:t>
            </a:r>
            <a:r>
              <a:rPr lang="cs-CZ" dirty="0" err="1" smtClean="0"/>
              <a:t>sweets</a:t>
            </a:r>
            <a:endParaRPr lang="cs-CZ" dirty="0" smtClean="0"/>
          </a:p>
          <a:p>
            <a:r>
              <a:rPr lang="cs-CZ" dirty="0" err="1" smtClean="0"/>
              <a:t>originally</a:t>
            </a:r>
            <a:r>
              <a:rPr lang="cs-CZ" dirty="0" smtClean="0"/>
              <a:t> </a:t>
            </a:r>
            <a:r>
              <a:rPr lang="cs-CZ" dirty="0" err="1" smtClean="0"/>
              <a:t>Celtic</a:t>
            </a:r>
            <a:r>
              <a:rPr lang="cs-CZ" dirty="0" smtClean="0"/>
              <a:t> </a:t>
            </a:r>
            <a:r>
              <a:rPr lang="cs-CZ" dirty="0" err="1" smtClean="0"/>
              <a:t>holiday</a:t>
            </a:r>
            <a:r>
              <a:rPr lang="cs-CZ" dirty="0" smtClean="0"/>
              <a:t> </a:t>
            </a:r>
            <a:r>
              <a:rPr lang="cs-CZ" dirty="0" err="1" smtClean="0"/>
              <a:t>connected</a:t>
            </a:r>
            <a:r>
              <a:rPr lang="cs-CZ" dirty="0" smtClean="0"/>
              <a:t> </a:t>
            </a:r>
            <a:r>
              <a:rPr lang="cs-CZ" dirty="0" err="1" smtClean="0"/>
              <a:t>with</a:t>
            </a:r>
            <a:r>
              <a:rPr lang="cs-CZ" dirty="0" smtClean="0"/>
              <a:t> carving </a:t>
            </a:r>
            <a:r>
              <a:rPr lang="cs-CZ" dirty="0" err="1" smtClean="0"/>
              <a:t>pumpkins</a:t>
            </a:r>
            <a:r>
              <a:rPr lang="cs-CZ" dirty="0" smtClean="0"/>
              <a:t> </a:t>
            </a:r>
            <a:r>
              <a:rPr lang="cs-CZ" dirty="0" err="1" smtClean="0"/>
              <a:t>into</a:t>
            </a:r>
            <a:r>
              <a:rPr lang="cs-CZ" dirty="0" smtClean="0"/>
              <a:t> Jack-o´-</a:t>
            </a:r>
            <a:r>
              <a:rPr lang="cs-CZ" dirty="0" err="1" smtClean="0"/>
              <a:t>Lanterns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1220804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000" dirty="0" smtClean="0"/>
              <a:t>Pict.2</a:t>
            </a:r>
            <a:r>
              <a:rPr lang="cs-CZ" dirty="0" smtClean="0"/>
              <a:t>  </a:t>
            </a:r>
            <a:endParaRPr lang="cs-CZ" dirty="0"/>
          </a:p>
        </p:txBody>
      </p:sp>
      <p:pic>
        <p:nvPicPr>
          <p:cNvPr id="5" name="Picture 2" descr="C:\Users\Iva\Documents\Iva\Recepty\PumpkinKing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1844824"/>
            <a:ext cx="3168352" cy="42244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0769865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err="1" smtClean="0"/>
              <a:t>Guy</a:t>
            </a:r>
            <a:r>
              <a:rPr lang="cs-CZ" sz="4000" b="1" dirty="0" smtClean="0"/>
              <a:t> </a:t>
            </a:r>
            <a:r>
              <a:rPr lang="cs-CZ" sz="4000" b="1" dirty="0" err="1" smtClean="0"/>
              <a:t>Fawkes</a:t>
            </a:r>
            <a:r>
              <a:rPr lang="cs-CZ" sz="4000" b="1" dirty="0" smtClean="0"/>
              <a:t> Night</a:t>
            </a:r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British</a:t>
            </a:r>
            <a:r>
              <a:rPr lang="cs-CZ" dirty="0" smtClean="0"/>
              <a:t> </a:t>
            </a:r>
            <a:r>
              <a:rPr lang="cs-CZ" dirty="0" err="1" smtClean="0"/>
              <a:t>celebration</a:t>
            </a:r>
            <a:endParaRPr lang="cs-CZ" dirty="0" smtClean="0"/>
          </a:p>
          <a:p>
            <a:r>
              <a:rPr lang="cs-CZ" dirty="0" err="1" smtClean="0"/>
              <a:t>November</a:t>
            </a:r>
            <a:r>
              <a:rPr lang="cs-CZ" dirty="0" smtClean="0"/>
              <a:t> 5th</a:t>
            </a:r>
          </a:p>
          <a:p>
            <a:r>
              <a:rPr lang="cs-CZ" dirty="0" err="1" smtClean="0"/>
              <a:t>commemorates</a:t>
            </a:r>
            <a:r>
              <a:rPr lang="cs-CZ" dirty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failed</a:t>
            </a:r>
            <a:r>
              <a:rPr lang="cs-CZ" dirty="0" smtClean="0"/>
              <a:t> plot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Guy</a:t>
            </a:r>
            <a:r>
              <a:rPr lang="cs-CZ" dirty="0" smtClean="0"/>
              <a:t> </a:t>
            </a:r>
            <a:r>
              <a:rPr lang="cs-CZ" dirty="0" err="1" smtClean="0"/>
              <a:t>Fawkes</a:t>
            </a:r>
            <a:r>
              <a:rPr lang="cs-CZ" dirty="0" smtClean="0"/>
              <a:t> to </a:t>
            </a:r>
            <a:r>
              <a:rPr lang="cs-CZ" dirty="0" err="1" smtClean="0"/>
              <a:t>blow</a:t>
            </a:r>
            <a:r>
              <a:rPr lang="cs-CZ" dirty="0" smtClean="0"/>
              <a:t> up </a:t>
            </a:r>
            <a:r>
              <a:rPr lang="cs-CZ" dirty="0" err="1" smtClean="0"/>
              <a:t>parliament</a:t>
            </a:r>
            <a:r>
              <a:rPr lang="cs-CZ" dirty="0" smtClean="0"/>
              <a:t> in 1605</a:t>
            </a:r>
          </a:p>
          <a:p>
            <a:r>
              <a:rPr lang="cs-CZ" dirty="0" err="1"/>
              <a:t>p</a:t>
            </a:r>
            <a:r>
              <a:rPr lang="cs-CZ" dirty="0" err="1" smtClean="0"/>
              <a:t>arties</a:t>
            </a:r>
            <a:r>
              <a:rPr lang="cs-CZ" dirty="0" smtClean="0"/>
              <a:t>, </a:t>
            </a:r>
            <a:r>
              <a:rPr lang="cs-CZ" dirty="0" err="1" smtClean="0"/>
              <a:t>bonfires</a:t>
            </a:r>
            <a:r>
              <a:rPr lang="cs-CZ" dirty="0" smtClean="0"/>
              <a:t>, </a:t>
            </a:r>
            <a:r>
              <a:rPr lang="cs-CZ" dirty="0" err="1" smtClean="0"/>
              <a:t>fireworks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4910499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err="1" smtClean="0"/>
              <a:t>Thanksgiving</a:t>
            </a:r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/>
              <a:t>a</a:t>
            </a:r>
            <a:r>
              <a:rPr lang="cs-CZ" dirty="0" err="1" smtClean="0"/>
              <a:t>n</a:t>
            </a:r>
            <a:r>
              <a:rPr lang="cs-CZ" dirty="0" smtClean="0"/>
              <a:t> </a:t>
            </a:r>
            <a:r>
              <a:rPr lang="cs-CZ" dirty="0" err="1" smtClean="0"/>
              <a:t>American</a:t>
            </a:r>
            <a:r>
              <a:rPr lang="cs-CZ" dirty="0" smtClean="0"/>
              <a:t> </a:t>
            </a:r>
            <a:r>
              <a:rPr lang="cs-CZ" dirty="0" err="1" smtClean="0"/>
              <a:t>holiday</a:t>
            </a:r>
            <a:endParaRPr lang="cs-CZ" dirty="0" smtClean="0"/>
          </a:p>
          <a:p>
            <a:r>
              <a:rPr lang="cs-CZ" dirty="0" smtClean="0"/>
              <a:t>4th </a:t>
            </a:r>
            <a:r>
              <a:rPr lang="cs-CZ" dirty="0" err="1" smtClean="0"/>
              <a:t>Thursday</a:t>
            </a:r>
            <a:r>
              <a:rPr lang="cs-CZ" dirty="0" smtClean="0"/>
              <a:t> in </a:t>
            </a:r>
            <a:r>
              <a:rPr lang="cs-CZ" dirty="0" err="1" smtClean="0"/>
              <a:t>November</a:t>
            </a:r>
            <a:endParaRPr lang="cs-CZ" dirty="0" smtClean="0"/>
          </a:p>
          <a:p>
            <a:r>
              <a:rPr lang="cs-CZ" dirty="0" err="1"/>
              <a:t>n</a:t>
            </a:r>
            <a:r>
              <a:rPr lang="cs-CZ" dirty="0" err="1" smtClean="0"/>
              <a:t>ow</a:t>
            </a:r>
            <a:r>
              <a:rPr lang="cs-CZ" dirty="0" smtClean="0"/>
              <a:t> </a:t>
            </a:r>
            <a:r>
              <a:rPr lang="cs-CZ" dirty="0" err="1" smtClean="0"/>
              <a:t>an</a:t>
            </a:r>
            <a:r>
              <a:rPr lang="cs-CZ" dirty="0" smtClean="0"/>
              <a:t> </a:t>
            </a:r>
            <a:r>
              <a:rPr lang="cs-CZ" dirty="0" err="1" smtClean="0"/>
              <a:t>important</a:t>
            </a:r>
            <a:r>
              <a:rPr lang="cs-CZ" dirty="0" smtClean="0"/>
              <a:t> </a:t>
            </a:r>
            <a:r>
              <a:rPr lang="cs-CZ" dirty="0" err="1" smtClean="0"/>
              <a:t>family</a:t>
            </a:r>
            <a:r>
              <a:rPr lang="cs-CZ" dirty="0" smtClean="0"/>
              <a:t> </a:t>
            </a:r>
            <a:r>
              <a:rPr lang="cs-CZ" dirty="0" err="1" smtClean="0"/>
              <a:t>holiday</a:t>
            </a:r>
            <a:r>
              <a:rPr lang="cs-CZ" dirty="0" smtClean="0"/>
              <a:t> </a:t>
            </a:r>
            <a:r>
              <a:rPr lang="cs-CZ" dirty="0" err="1" smtClean="0"/>
              <a:t>with</a:t>
            </a:r>
            <a:r>
              <a:rPr lang="cs-CZ" dirty="0" smtClean="0"/>
              <a:t> a </a:t>
            </a:r>
            <a:r>
              <a:rPr lang="cs-CZ" dirty="0" err="1" smtClean="0"/>
              <a:t>roast</a:t>
            </a:r>
            <a:r>
              <a:rPr lang="cs-CZ" dirty="0" smtClean="0"/>
              <a:t> </a:t>
            </a:r>
            <a:r>
              <a:rPr lang="cs-CZ" dirty="0" err="1" smtClean="0"/>
              <a:t>turkey</a:t>
            </a:r>
            <a:r>
              <a:rPr lang="cs-CZ" dirty="0" smtClean="0"/>
              <a:t> </a:t>
            </a:r>
            <a:r>
              <a:rPr lang="cs-CZ" dirty="0" err="1" smtClean="0"/>
              <a:t>meal</a:t>
            </a:r>
            <a:endParaRPr lang="cs-CZ" dirty="0" smtClean="0"/>
          </a:p>
          <a:p>
            <a:r>
              <a:rPr lang="cs-CZ" dirty="0" err="1"/>
              <a:t>o</a:t>
            </a:r>
            <a:r>
              <a:rPr lang="cs-CZ" dirty="0" err="1" smtClean="0"/>
              <a:t>riginally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first</a:t>
            </a:r>
            <a:r>
              <a:rPr lang="cs-CZ" dirty="0" smtClean="0"/>
              <a:t> </a:t>
            </a:r>
            <a:r>
              <a:rPr lang="cs-CZ" dirty="0" err="1" smtClean="0"/>
              <a:t>pilgrims</a:t>
            </a:r>
            <a:r>
              <a:rPr lang="cs-CZ" dirty="0" smtClean="0"/>
              <a:t> </a:t>
            </a:r>
            <a:r>
              <a:rPr lang="cs-CZ" dirty="0" err="1" smtClean="0"/>
              <a:t>gave</a:t>
            </a:r>
            <a:r>
              <a:rPr lang="cs-CZ" dirty="0" smtClean="0"/>
              <a:t> </a:t>
            </a:r>
            <a:r>
              <a:rPr lang="cs-CZ" dirty="0" err="1" smtClean="0"/>
              <a:t>thanks</a:t>
            </a:r>
            <a:r>
              <a:rPr lang="cs-CZ" dirty="0" smtClean="0"/>
              <a:t> to </a:t>
            </a:r>
            <a:r>
              <a:rPr lang="cs-CZ" dirty="0" err="1" smtClean="0"/>
              <a:t>God</a:t>
            </a:r>
            <a:r>
              <a:rPr lang="cs-CZ" dirty="0" smtClean="0"/>
              <a:t> </a:t>
            </a:r>
            <a:r>
              <a:rPr lang="cs-CZ" dirty="0" err="1" smtClean="0"/>
              <a:t>with</a:t>
            </a:r>
            <a:r>
              <a:rPr lang="cs-CZ" dirty="0" smtClean="0"/>
              <a:t> a </a:t>
            </a:r>
            <a:r>
              <a:rPr lang="cs-CZ" dirty="0" err="1" smtClean="0"/>
              <a:t>feast</a:t>
            </a:r>
            <a:r>
              <a:rPr lang="cs-CZ" dirty="0" smtClean="0"/>
              <a:t> to </a:t>
            </a:r>
            <a:r>
              <a:rPr lang="cs-CZ" dirty="0" err="1" smtClean="0"/>
              <a:t>celebrate</a:t>
            </a:r>
            <a:r>
              <a:rPr lang="cs-CZ" dirty="0" smtClean="0"/>
              <a:t> </a:t>
            </a:r>
            <a:r>
              <a:rPr lang="cs-CZ" dirty="0" err="1" smtClean="0"/>
              <a:t>their</a:t>
            </a:r>
            <a:r>
              <a:rPr lang="cs-CZ" dirty="0" smtClean="0"/>
              <a:t> </a:t>
            </a:r>
            <a:r>
              <a:rPr lang="cs-CZ" dirty="0" err="1" smtClean="0"/>
              <a:t>harvest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3912220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err="1" smtClean="0"/>
              <a:t>Independence</a:t>
            </a:r>
            <a:r>
              <a:rPr lang="cs-CZ" sz="4000" b="1" dirty="0" smtClean="0"/>
              <a:t> </a:t>
            </a:r>
            <a:r>
              <a:rPr lang="cs-CZ" sz="4000" b="1" dirty="0" err="1" smtClean="0"/>
              <a:t>Day</a:t>
            </a:r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July 4th</a:t>
            </a:r>
          </a:p>
          <a:p>
            <a:r>
              <a:rPr lang="cs-CZ" dirty="0" err="1" smtClean="0"/>
              <a:t>American</a:t>
            </a:r>
            <a:r>
              <a:rPr lang="cs-CZ" dirty="0" smtClean="0"/>
              <a:t> public </a:t>
            </a:r>
            <a:r>
              <a:rPr lang="cs-CZ" dirty="0" err="1" smtClean="0"/>
              <a:t>holiday</a:t>
            </a:r>
            <a:endParaRPr lang="cs-CZ" dirty="0" smtClean="0"/>
          </a:p>
          <a:p>
            <a:r>
              <a:rPr lang="cs-CZ" dirty="0" err="1"/>
              <a:t>t</a:t>
            </a:r>
            <a:r>
              <a:rPr lang="cs-CZ" dirty="0" err="1" smtClean="0"/>
              <a:t>he</a:t>
            </a:r>
            <a:r>
              <a:rPr lang="cs-CZ" dirty="0" smtClean="0"/>
              <a:t> </a:t>
            </a:r>
            <a:r>
              <a:rPr lang="cs-CZ" dirty="0" err="1"/>
              <a:t>a</a:t>
            </a:r>
            <a:r>
              <a:rPr lang="cs-CZ" dirty="0" err="1" smtClean="0"/>
              <a:t>nniversary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signing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Declaration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Independence</a:t>
            </a:r>
            <a:r>
              <a:rPr lang="cs-CZ" smtClean="0"/>
              <a:t> in 1776</a:t>
            </a:r>
            <a:endParaRPr lang="cs-CZ" dirty="0" smtClean="0"/>
          </a:p>
          <a:p>
            <a:r>
              <a:rPr lang="cs-CZ" dirty="0" err="1"/>
              <a:t>f</a:t>
            </a:r>
            <a:r>
              <a:rPr lang="cs-CZ" dirty="0" err="1" smtClean="0"/>
              <a:t>ireworks</a:t>
            </a:r>
            <a:r>
              <a:rPr lang="cs-CZ" dirty="0" smtClean="0"/>
              <a:t>, </a:t>
            </a:r>
            <a:r>
              <a:rPr lang="cs-CZ" dirty="0" err="1" smtClean="0"/>
              <a:t>parades</a:t>
            </a:r>
            <a:r>
              <a:rPr lang="cs-CZ" dirty="0" smtClean="0"/>
              <a:t>, </a:t>
            </a:r>
            <a:r>
              <a:rPr lang="cs-CZ" dirty="0" err="1" smtClean="0"/>
              <a:t>picnics</a:t>
            </a:r>
            <a:r>
              <a:rPr lang="cs-CZ" dirty="0" smtClean="0"/>
              <a:t>, </a:t>
            </a:r>
            <a:r>
              <a:rPr lang="cs-CZ" dirty="0" err="1" smtClean="0"/>
              <a:t>family</a:t>
            </a:r>
            <a:r>
              <a:rPr lang="cs-CZ" dirty="0" smtClean="0"/>
              <a:t> </a:t>
            </a:r>
            <a:r>
              <a:rPr lang="cs-CZ" dirty="0" err="1" smtClean="0"/>
              <a:t>get-togethers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1648649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Použité obrázky: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Pict.1. </a:t>
            </a:r>
            <a:r>
              <a:rPr lang="cs-CZ" dirty="0"/>
              <a:t>INSAPPHOWETRUST. </a:t>
            </a:r>
            <a:r>
              <a:rPr lang="cs-CZ" i="1" dirty="0"/>
              <a:t>commons.wikimedia.org</a:t>
            </a:r>
            <a:r>
              <a:rPr lang="cs-CZ" dirty="0"/>
              <a:t> [online]. [cit. 8.12.2013]. Dostupný na WWW: </a:t>
            </a:r>
            <a:r>
              <a:rPr lang="cs-CZ" dirty="0">
                <a:hlinkClick r:id="rId2"/>
              </a:rPr>
              <a:t>http://commons.wikimedia.org/wiki/File:Happy_New_Year_2012,_Las_Vegas_Strip_(8286163691).</a:t>
            </a:r>
            <a:r>
              <a:rPr lang="cs-CZ" dirty="0" smtClean="0">
                <a:hlinkClick r:id="rId2"/>
              </a:rPr>
              <a:t>jpg</a:t>
            </a:r>
            <a:endParaRPr lang="cs-CZ" dirty="0" smtClean="0"/>
          </a:p>
          <a:p>
            <a:r>
              <a:rPr lang="cs-CZ" dirty="0" smtClean="0"/>
              <a:t>Pict.2. </a:t>
            </a:r>
            <a:r>
              <a:rPr lang="cs-CZ" dirty="0"/>
              <a:t>IMPERPAY. </a:t>
            </a:r>
            <a:r>
              <a:rPr lang="cs-CZ" i="1" dirty="0"/>
              <a:t>commons.wikimedia.org</a:t>
            </a:r>
            <a:r>
              <a:rPr lang="cs-CZ" dirty="0"/>
              <a:t> [online]. [cit. 8.12.2013]. Dostupný na WWW: </a:t>
            </a:r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commons.wikimedia.org/wiki/File:PumpkinKing.jpg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43235247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Použité zdroje: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err="1" smtClean="0"/>
              <a:t>American</a:t>
            </a:r>
            <a:r>
              <a:rPr lang="cs-CZ" dirty="0" smtClean="0"/>
              <a:t> and </a:t>
            </a:r>
            <a:r>
              <a:rPr lang="cs-CZ" dirty="0" err="1" smtClean="0"/>
              <a:t>British</a:t>
            </a:r>
            <a:r>
              <a:rPr lang="cs-CZ" dirty="0" smtClean="0"/>
              <a:t> </a:t>
            </a:r>
            <a:r>
              <a:rPr lang="cs-CZ" dirty="0" err="1" smtClean="0"/>
              <a:t>Holidays</a:t>
            </a:r>
            <a:r>
              <a:rPr lang="cs-CZ" dirty="0" smtClean="0"/>
              <a:t>. </a:t>
            </a:r>
            <a:r>
              <a:rPr lang="cs-CZ" dirty="0" err="1" smtClean="0"/>
              <a:t>Bridge</a:t>
            </a:r>
            <a:r>
              <a:rPr lang="cs-CZ" dirty="0" smtClean="0"/>
              <a:t>. Maturita </a:t>
            </a:r>
            <a:r>
              <a:rPr lang="cs-CZ" dirty="0" err="1" smtClean="0"/>
              <a:t>Special</a:t>
            </a:r>
            <a:r>
              <a:rPr lang="cs-CZ" dirty="0" smtClean="0"/>
              <a:t>. Praha: </a:t>
            </a:r>
            <a:r>
              <a:rPr lang="cs-CZ" dirty="0" err="1" smtClean="0"/>
              <a:t>Bridge</a:t>
            </a:r>
            <a:r>
              <a:rPr lang="cs-CZ" dirty="0" smtClean="0"/>
              <a:t> </a:t>
            </a:r>
            <a:r>
              <a:rPr lang="cs-CZ" dirty="0" err="1" smtClean="0"/>
              <a:t>Publishing</a:t>
            </a:r>
            <a:r>
              <a:rPr lang="cs-CZ" dirty="0" smtClean="0"/>
              <a:t> House, 23.01.2012, Vol.15, </a:t>
            </a:r>
            <a:r>
              <a:rPr lang="cs-CZ" dirty="0" err="1" smtClean="0"/>
              <a:t>Issue</a:t>
            </a:r>
            <a:r>
              <a:rPr lang="cs-CZ" dirty="0" smtClean="0"/>
              <a:t> 05-06, p.49. MK ČR E 7634</a:t>
            </a:r>
          </a:p>
          <a:p>
            <a:endParaRPr lang="cs-CZ" dirty="0" smtClean="0"/>
          </a:p>
          <a:p>
            <a:pPr marL="0" indent="0">
              <a:buNone/>
            </a:pPr>
            <a:r>
              <a:rPr lang="cs-CZ" sz="2000" b="0" dirty="0" smtClean="0"/>
              <a:t>   Pokud není uvedeno jinak, použitý materiál je z vlastních zdrojů autora</a:t>
            </a:r>
          </a:p>
          <a:p>
            <a:pPr marL="0" indent="0">
              <a:buNone/>
            </a:pPr>
            <a:endParaRPr lang="cs-CZ" sz="2000" dirty="0" smtClean="0"/>
          </a:p>
          <a:p>
            <a:endParaRPr lang="cs-CZ" sz="2000" dirty="0"/>
          </a:p>
        </p:txBody>
      </p:sp>
      <p:pic>
        <p:nvPicPr>
          <p:cNvPr id="4" name="Picture 2" descr="http://www.kr-karlovarsky.cz/NR/rdonlyres/55A062E8-6A73-480F-A23D-6CE5B15DF1A2/0/logo_cb.jpg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78193" y="5013176"/>
            <a:ext cx="3816424" cy="878113"/>
          </a:xfrm>
          <a:prstGeom prst="rect">
            <a:avLst/>
          </a:prstGeom>
          <a:noFill/>
          <a:extLst/>
        </p:spPr>
      </p:pic>
    </p:spTree>
    <p:extLst>
      <p:ext uri="{BB962C8B-B14F-4D97-AF65-F5344CB8AC3E}">
        <p14:creationId xmlns:p14="http://schemas.microsoft.com/office/powerpoint/2010/main" val="651006408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96</TotalTime>
  <Words>417</Words>
  <Application>Microsoft Office PowerPoint</Application>
  <PresentationFormat>Předvádění na obrazovce (4:3)</PresentationFormat>
  <Paragraphs>75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American and British Holidays</vt:lpstr>
      <vt:lpstr>American and British holidays</vt:lpstr>
      <vt:lpstr>Christmas</vt:lpstr>
      <vt:lpstr>New Year Celebration</vt:lpstr>
      <vt:lpstr>Easter</vt:lpstr>
      <vt:lpstr>St. Valentine´s Day</vt:lpstr>
      <vt:lpstr>Halloween</vt:lpstr>
      <vt:lpstr>Prezentace aplikace PowerPoint</vt:lpstr>
      <vt:lpstr>Guy Fawkes Night</vt:lpstr>
      <vt:lpstr>Thanksgiving</vt:lpstr>
      <vt:lpstr>Independence Day</vt:lpstr>
      <vt:lpstr>Použité obrázky:</vt:lpstr>
      <vt:lpstr>Použité zdroje: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American and British Holidays</dc:title>
  <dc:creator>Iva</dc:creator>
  <cp:lastModifiedBy>Iva</cp:lastModifiedBy>
  <cp:revision>10</cp:revision>
  <dcterms:created xsi:type="dcterms:W3CDTF">2013-12-08T19:44:04Z</dcterms:created>
  <dcterms:modified xsi:type="dcterms:W3CDTF">2013-12-08T21:20:19Z</dcterms:modified>
</cp:coreProperties>
</file>