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7" r:id="rId5"/>
    <p:sldId id="263" r:id="rId6"/>
    <p:sldId id="264" r:id="rId7"/>
    <p:sldId id="266" r:id="rId8"/>
    <p:sldId id="265" r:id="rId9"/>
    <p:sldId id="262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798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355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833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822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508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68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725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22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25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0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856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D0ECBE-785C-4A8F-8368-037F272EEF46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18A312-92F0-4293-ABB6-8485F3BD9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692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elikono%C4%8Dn%C3%AD_vaj%C3%AD%C4%8Dka_malovan%C3%A1_voskem.jpg?uselang=cs" TargetMode="External"/><Relationship Id="rId2" Type="http://schemas.openxmlformats.org/officeDocument/2006/relationships/hyperlink" Target="http://commons.wikimedia.org/wiki/File:Christmas_tree_in_Czech_Republic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Mikulas_a_cert_v_Praze_(5).JPG?uselang=c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48680"/>
            <a:ext cx="4392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        Czech </a:t>
            </a:r>
            <a:r>
              <a:rPr lang="cs-CZ" b="1" dirty="0" err="1" smtClean="0"/>
              <a:t>Holidays</a:t>
            </a:r>
            <a:r>
              <a:rPr lang="cs-CZ" b="1" dirty="0" smtClean="0"/>
              <a:t> and </a:t>
            </a:r>
            <a:r>
              <a:rPr lang="cs-CZ" b="1" dirty="0" err="1" smtClean="0"/>
              <a:t>Traditions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852961"/>
              </p:ext>
            </p:extLst>
          </p:nvPr>
        </p:nvGraphicFramePr>
        <p:xfrm>
          <a:off x="1259632" y="1988930"/>
          <a:ext cx="6768752" cy="3577075"/>
        </p:xfrm>
        <a:graphic>
          <a:graphicData uri="http://schemas.openxmlformats.org/drawingml/2006/table">
            <a:tbl>
              <a:tblPr firstRow="1"/>
              <a:tblGrid>
                <a:gridCol w="1147859"/>
                <a:gridCol w="5620893"/>
              </a:tblGrid>
              <a:tr h="3079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2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VY_32_INOVACE_IVA_DVORAKOVA_CZECH_Holidays_AND_Traditions_20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2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2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794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2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služby, Zahradnictví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2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mluvících zemí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2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Czech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holidays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and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traditions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2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682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09.12.2013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5183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seznamuje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studenty s 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nejznámějšími 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českými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svátky a tradicemi. Je vytvořena v programu Microsoft PowerPoint 2010.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733256"/>
            <a:ext cx="4896543" cy="72008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4207462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Christmas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preparations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baking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cookies</a:t>
            </a:r>
            <a:endParaRPr lang="cs-CZ" dirty="0" smtClean="0"/>
          </a:p>
          <a:p>
            <a:r>
              <a:rPr lang="cs-CZ" dirty="0" err="1" smtClean="0"/>
              <a:t>decorating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 – </a:t>
            </a:r>
            <a:r>
              <a:rPr lang="cs-CZ" dirty="0" err="1" smtClean="0"/>
              <a:t>candles</a:t>
            </a:r>
            <a:r>
              <a:rPr lang="cs-CZ" dirty="0" smtClean="0"/>
              <a:t>, </a:t>
            </a:r>
            <a:r>
              <a:rPr lang="cs-CZ" dirty="0" err="1" smtClean="0"/>
              <a:t>balls</a:t>
            </a:r>
            <a:r>
              <a:rPr lang="cs-CZ" dirty="0" smtClean="0"/>
              <a:t>, </a:t>
            </a:r>
            <a:r>
              <a:rPr lang="cs-CZ" dirty="0" err="1" smtClean="0"/>
              <a:t>chains</a:t>
            </a:r>
            <a:r>
              <a:rPr lang="cs-CZ" dirty="0" smtClean="0"/>
              <a:t>, </a:t>
            </a:r>
            <a:r>
              <a:rPr lang="cs-CZ" dirty="0" err="1" smtClean="0"/>
              <a:t>stars</a:t>
            </a:r>
            <a:r>
              <a:rPr lang="cs-CZ" dirty="0" smtClean="0"/>
              <a:t>, </a:t>
            </a:r>
            <a:r>
              <a:rPr lang="cs-CZ" dirty="0" err="1" smtClean="0"/>
              <a:t>ornaments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ecorating</a:t>
            </a:r>
            <a:r>
              <a:rPr lang="cs-CZ" dirty="0" smtClean="0"/>
              <a:t> </a:t>
            </a:r>
            <a:r>
              <a:rPr lang="cs-CZ" dirty="0" err="1" smtClean="0"/>
              <a:t>flats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symbols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roper </a:t>
            </a:r>
            <a:r>
              <a:rPr lang="cs-CZ" dirty="0" err="1" smtClean="0"/>
              <a:t>housekeeping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887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err="1" smtClean="0"/>
              <a:t>Christmas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December</a:t>
            </a:r>
            <a:r>
              <a:rPr lang="cs-CZ" dirty="0" smtClean="0"/>
              <a:t> 24th – </a:t>
            </a:r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Eve</a:t>
            </a:r>
            <a:endParaRPr lang="cs-CZ" b="1" dirty="0" smtClean="0"/>
          </a:p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 – 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lentill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, </a:t>
            </a:r>
            <a:r>
              <a:rPr lang="cs-CZ" dirty="0" err="1" smtClean="0"/>
              <a:t>carp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schnitzel</a:t>
            </a:r>
            <a:r>
              <a:rPr lang="cs-CZ" dirty="0" smtClean="0"/>
              <a:t> and </a:t>
            </a:r>
            <a:r>
              <a:rPr lang="cs-CZ" dirty="0" err="1" smtClean="0"/>
              <a:t>potato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hen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brings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r>
              <a:rPr lang="cs-CZ" dirty="0" smtClean="0"/>
              <a:t> , </a:t>
            </a:r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 and </a:t>
            </a:r>
            <a:r>
              <a:rPr lang="cs-CZ" dirty="0" err="1" smtClean="0"/>
              <a:t>rings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bell to let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endParaRPr lang="cs-CZ" dirty="0" smtClean="0"/>
          </a:p>
          <a:p>
            <a:r>
              <a:rPr lang="cs-CZ" dirty="0" err="1"/>
              <a:t>u</a:t>
            </a:r>
            <a:r>
              <a:rPr lang="cs-CZ" dirty="0" err="1" smtClean="0"/>
              <a:t>nwrapping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endParaRPr lang="cs-CZ" dirty="0" smtClean="0"/>
          </a:p>
          <a:p>
            <a:r>
              <a:rPr lang="cs-CZ" dirty="0" err="1"/>
              <a:t>g</a:t>
            </a:r>
            <a:r>
              <a:rPr lang="cs-CZ" dirty="0" err="1" smtClean="0"/>
              <a:t>oing</a:t>
            </a:r>
            <a:r>
              <a:rPr lang="cs-CZ" dirty="0" smtClean="0"/>
              <a:t> to </a:t>
            </a:r>
            <a:r>
              <a:rPr lang="cs-CZ" dirty="0" err="1" smtClean="0"/>
              <a:t>church</a:t>
            </a:r>
            <a:r>
              <a:rPr lang="cs-CZ" dirty="0" smtClean="0"/>
              <a:t> to </a:t>
            </a:r>
            <a:r>
              <a:rPr lang="cs-CZ" dirty="0" err="1" smtClean="0"/>
              <a:t>midnight</a:t>
            </a:r>
            <a:r>
              <a:rPr lang="cs-CZ" dirty="0" smtClean="0"/>
              <a:t> </a:t>
            </a:r>
            <a:r>
              <a:rPr lang="cs-CZ" dirty="0" err="1" smtClean="0"/>
              <a:t>mass</a:t>
            </a:r>
            <a:endParaRPr lang="cs-CZ" dirty="0" smtClean="0"/>
          </a:p>
          <a:p>
            <a:r>
              <a:rPr lang="cs-CZ" dirty="0" err="1" smtClean="0"/>
              <a:t>December</a:t>
            </a:r>
            <a:r>
              <a:rPr lang="cs-CZ" dirty="0" smtClean="0"/>
              <a:t> 25th, 26th –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holidays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247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Advent </a:t>
            </a:r>
            <a:r>
              <a:rPr lang="cs-CZ" sz="4000" b="1" dirty="0" err="1" smtClean="0"/>
              <a:t>wreaths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Pict.</a:t>
            </a:r>
            <a:r>
              <a:rPr lang="cs-CZ" sz="2400" dirty="0" smtClean="0"/>
              <a:t>1</a:t>
            </a:r>
            <a:endParaRPr lang="cs-CZ" sz="2400" dirty="0"/>
          </a:p>
        </p:txBody>
      </p:sp>
      <p:pic>
        <p:nvPicPr>
          <p:cNvPr id="2050" name="Picture 2" descr="C:\Users\Iva\Pictures\2013\Vánoční věnce 2013\DSCN12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0"/>
            <a:ext cx="5550760" cy="416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7242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New </a:t>
            </a:r>
            <a:r>
              <a:rPr lang="cs-CZ" sz="4000" b="1" dirty="0" err="1" smtClean="0"/>
              <a:t>Year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New </a:t>
            </a:r>
            <a:r>
              <a:rPr lang="cs-CZ" dirty="0" err="1" smtClean="0"/>
              <a:t>Year´s</a:t>
            </a:r>
            <a:r>
              <a:rPr lang="cs-CZ" dirty="0" smtClean="0"/>
              <a:t> </a:t>
            </a:r>
            <a:r>
              <a:rPr lang="cs-CZ" dirty="0" err="1" smtClean="0"/>
              <a:t>Eve</a:t>
            </a:r>
            <a:r>
              <a:rPr lang="cs-CZ" dirty="0" smtClean="0"/>
              <a:t> –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parties</a:t>
            </a:r>
            <a:r>
              <a:rPr lang="cs-CZ" dirty="0" smtClean="0"/>
              <a:t> and </a:t>
            </a:r>
            <a:r>
              <a:rPr lang="cs-CZ" dirty="0" err="1" smtClean="0"/>
              <a:t>celebration</a:t>
            </a:r>
            <a:endParaRPr lang="cs-CZ" dirty="0" smtClean="0"/>
          </a:p>
          <a:p>
            <a:r>
              <a:rPr lang="cs-CZ" dirty="0" err="1"/>
              <a:t>f</a:t>
            </a:r>
            <a:r>
              <a:rPr lang="cs-CZ" dirty="0" err="1" smtClean="0"/>
              <a:t>amilies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together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go </a:t>
            </a:r>
            <a:r>
              <a:rPr lang="cs-CZ" dirty="0" err="1" smtClean="0"/>
              <a:t>out</a:t>
            </a:r>
            <a:r>
              <a:rPr lang="cs-CZ" dirty="0" smtClean="0"/>
              <a:t> to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endParaRPr lang="cs-CZ" dirty="0" smtClean="0"/>
          </a:p>
          <a:p>
            <a:r>
              <a:rPr lang="cs-CZ" dirty="0" err="1" smtClean="0"/>
              <a:t>fireworks</a:t>
            </a:r>
            <a:r>
              <a:rPr lang="cs-CZ" dirty="0" smtClean="0"/>
              <a:t>, music, dancing, </a:t>
            </a:r>
            <a:r>
              <a:rPr lang="cs-CZ" dirty="0" err="1" smtClean="0"/>
              <a:t>alcohol</a:t>
            </a:r>
            <a:r>
              <a:rPr lang="cs-CZ" dirty="0" smtClean="0"/>
              <a:t>, </a:t>
            </a:r>
            <a:r>
              <a:rPr lang="cs-CZ" dirty="0" err="1" smtClean="0"/>
              <a:t>champagne</a:t>
            </a:r>
            <a:endParaRPr lang="cs-CZ" dirty="0" smtClean="0"/>
          </a:p>
          <a:p>
            <a:r>
              <a:rPr lang="cs-CZ" b="1" dirty="0" smtClean="0"/>
              <a:t>New </a:t>
            </a:r>
            <a:r>
              <a:rPr lang="cs-CZ" b="1" dirty="0" err="1" smtClean="0"/>
              <a:t>Year´s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break</a:t>
            </a:r>
            <a:r>
              <a:rPr lang="cs-CZ" dirty="0" smtClean="0"/>
              <a:t>-up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Czechoslovakia</a:t>
            </a:r>
            <a:r>
              <a:rPr lang="cs-CZ" dirty="0" smtClean="0"/>
              <a:t> and </a:t>
            </a:r>
            <a:r>
              <a:rPr lang="cs-CZ" dirty="0" err="1" smtClean="0"/>
              <a:t>foundation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 in 1993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50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Easter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a</a:t>
            </a:r>
            <a:r>
              <a:rPr lang="cs-CZ" dirty="0" smtClean="0"/>
              <a:t>s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big </a:t>
            </a:r>
            <a:r>
              <a:rPr lang="cs-CZ" dirty="0" err="1" smtClean="0"/>
              <a:t>preparations</a:t>
            </a:r>
            <a:r>
              <a:rPr lang="cs-CZ" dirty="0" smtClean="0"/>
              <a:t> – </a:t>
            </a:r>
            <a:r>
              <a:rPr lang="cs-CZ" dirty="0" err="1" smtClean="0"/>
              <a:t>cleaning</a:t>
            </a:r>
            <a:r>
              <a:rPr lang="cs-CZ" dirty="0" smtClean="0"/>
              <a:t>, </a:t>
            </a:r>
            <a:r>
              <a:rPr lang="cs-CZ" dirty="0" err="1" smtClean="0"/>
              <a:t>cooking</a:t>
            </a:r>
            <a:r>
              <a:rPr lang="cs-CZ" dirty="0" smtClean="0"/>
              <a:t>, </a:t>
            </a:r>
            <a:r>
              <a:rPr lang="cs-CZ" dirty="0" err="1" smtClean="0"/>
              <a:t>baking</a:t>
            </a:r>
            <a:r>
              <a:rPr lang="cs-CZ" dirty="0" smtClean="0"/>
              <a:t>, </a:t>
            </a:r>
            <a:r>
              <a:rPr lang="cs-CZ" dirty="0" err="1" smtClean="0"/>
              <a:t>painting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, </a:t>
            </a:r>
            <a:r>
              <a:rPr lang="cs-CZ" dirty="0" err="1" smtClean="0"/>
              <a:t>men</a:t>
            </a:r>
            <a:r>
              <a:rPr lang="cs-CZ" dirty="0" smtClean="0"/>
              <a:t> make </a:t>
            </a:r>
            <a:r>
              <a:rPr lang="cs-CZ" dirty="0" err="1" smtClean="0"/>
              <a:t>willow</a:t>
            </a:r>
            <a:r>
              <a:rPr lang="cs-CZ" dirty="0" smtClean="0"/>
              <a:t> </a:t>
            </a:r>
            <a:r>
              <a:rPr lang="cs-CZ" dirty="0" err="1" smtClean="0"/>
              <a:t>plates</a:t>
            </a:r>
            <a:r>
              <a:rPr lang="cs-CZ" dirty="0" smtClean="0"/>
              <a:t>, </a:t>
            </a:r>
            <a:r>
              <a:rPr lang="cs-CZ" dirty="0" err="1"/>
              <a:t>d</a:t>
            </a:r>
            <a:r>
              <a:rPr lang="cs-CZ" dirty="0" err="1" smtClean="0"/>
              <a:t>ecorating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Easter</a:t>
            </a:r>
            <a:r>
              <a:rPr lang="cs-CZ" dirty="0" smtClean="0"/>
              <a:t> </a:t>
            </a:r>
            <a:r>
              <a:rPr lang="cs-CZ" dirty="0" err="1" smtClean="0"/>
              <a:t>symbols</a:t>
            </a:r>
            <a:r>
              <a:rPr lang="cs-CZ" dirty="0" smtClean="0"/>
              <a:t> and </a:t>
            </a:r>
            <a:r>
              <a:rPr lang="cs-CZ" dirty="0" err="1" smtClean="0"/>
              <a:t>decorations</a:t>
            </a:r>
            <a:endParaRPr lang="cs-CZ" dirty="0" smtClean="0"/>
          </a:p>
          <a:p>
            <a:r>
              <a:rPr lang="cs-CZ" b="1" dirty="0" err="1" smtClean="0"/>
              <a:t>Easter</a:t>
            </a:r>
            <a:r>
              <a:rPr lang="cs-CZ" b="1" dirty="0" smtClean="0"/>
              <a:t> </a:t>
            </a:r>
            <a:r>
              <a:rPr lang="cs-CZ" b="1" dirty="0" err="1" smtClean="0"/>
              <a:t>Monday</a:t>
            </a:r>
            <a:endParaRPr lang="cs-CZ" b="1" dirty="0" smtClean="0"/>
          </a:p>
          <a:p>
            <a:r>
              <a:rPr lang="cs-CZ" dirty="0" err="1" smtClean="0"/>
              <a:t>kids</a:t>
            </a:r>
            <a:r>
              <a:rPr lang="cs-CZ" dirty="0" smtClean="0"/>
              <a:t> go </a:t>
            </a:r>
            <a:r>
              <a:rPr lang="cs-CZ" dirty="0" err="1" smtClean="0"/>
              <a:t>from</a:t>
            </a:r>
            <a:r>
              <a:rPr lang="cs-CZ" dirty="0" smtClean="0"/>
              <a:t> house to house,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Easter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r>
              <a:rPr lang="cs-CZ" dirty="0" smtClean="0"/>
              <a:t> and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and </a:t>
            </a:r>
            <a:r>
              <a:rPr lang="cs-CZ" dirty="0" err="1" smtClean="0"/>
              <a:t>sweets</a:t>
            </a:r>
            <a:endParaRPr lang="cs-CZ" dirty="0" smtClean="0"/>
          </a:p>
          <a:p>
            <a:r>
              <a:rPr lang="cs-CZ" dirty="0" err="1" smtClean="0"/>
              <a:t>men</a:t>
            </a:r>
            <a:r>
              <a:rPr lang="cs-CZ" dirty="0" smtClean="0"/>
              <a:t> go </a:t>
            </a:r>
            <a:r>
              <a:rPr lang="cs-CZ" dirty="0" err="1" smtClean="0"/>
              <a:t>from</a:t>
            </a:r>
            <a:r>
              <a:rPr lang="cs-CZ" dirty="0" smtClean="0"/>
              <a:t> house to house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, beat </a:t>
            </a:r>
            <a:r>
              <a:rPr lang="cs-CZ" dirty="0" err="1" smtClean="0"/>
              <a:t>women</a:t>
            </a:r>
            <a:r>
              <a:rPr lang="cs-CZ" dirty="0" smtClean="0"/>
              <a:t> </a:t>
            </a:r>
            <a:r>
              <a:rPr lang="cs-CZ" dirty="0" err="1" smtClean="0"/>
              <a:t>slightly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plates</a:t>
            </a:r>
            <a:r>
              <a:rPr lang="cs-CZ" dirty="0" smtClean="0"/>
              <a:t> and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sing</a:t>
            </a:r>
            <a:r>
              <a:rPr lang="cs-CZ" dirty="0" smtClean="0"/>
              <a:t> </a:t>
            </a:r>
            <a:r>
              <a:rPr lang="cs-CZ" dirty="0" err="1" smtClean="0"/>
              <a:t>carols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</a:t>
            </a:r>
            <a:r>
              <a:rPr lang="cs-CZ" dirty="0" err="1" smtClean="0"/>
              <a:t>eat</a:t>
            </a:r>
            <a:r>
              <a:rPr lang="cs-CZ" dirty="0" smtClean="0"/>
              <a:t> and </a:t>
            </a:r>
            <a:r>
              <a:rPr lang="cs-CZ" dirty="0" err="1" smtClean="0"/>
              <a:t>shots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alcohol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very </a:t>
            </a:r>
            <a:r>
              <a:rPr lang="cs-CZ" dirty="0" err="1" smtClean="0"/>
              <a:t>drunk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omen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in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and host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visitors</a:t>
            </a:r>
            <a:r>
              <a:rPr lang="cs-CZ" dirty="0" smtClean="0"/>
              <a:t>             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299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Easter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eggs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Pict.2</a:t>
            </a:r>
            <a:endParaRPr lang="cs-CZ" sz="2000" dirty="0"/>
          </a:p>
        </p:txBody>
      </p:sp>
      <p:pic>
        <p:nvPicPr>
          <p:cNvPr id="1026" name="Picture 2" descr="C:\Users\Iva\Documents\Iva\Recepty\800px-Velikonoční_vajíčka_malovaná_vosk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16832"/>
            <a:ext cx="5580112" cy="418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732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Other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holidays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err="1" smtClean="0"/>
              <a:t>Labour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– May 1st</a:t>
            </a:r>
          </a:p>
          <a:p>
            <a:r>
              <a:rPr lang="cs-CZ" b="1" dirty="0" err="1" smtClean="0"/>
              <a:t>Liberation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– May 8th</a:t>
            </a:r>
          </a:p>
          <a:p>
            <a:r>
              <a:rPr lang="cs-CZ" b="1" dirty="0" smtClean="0"/>
              <a:t>Saint Cyril and </a:t>
            </a:r>
            <a:r>
              <a:rPr lang="cs-CZ" b="1" dirty="0" err="1" smtClean="0"/>
              <a:t>Methodius</a:t>
            </a:r>
            <a:r>
              <a:rPr lang="cs-CZ" b="1" dirty="0" smtClean="0"/>
              <a:t> </a:t>
            </a:r>
            <a:r>
              <a:rPr lang="cs-CZ" dirty="0" smtClean="0"/>
              <a:t>– July 5th</a:t>
            </a:r>
          </a:p>
          <a:p>
            <a:r>
              <a:rPr lang="cs-CZ" b="1" dirty="0" smtClean="0"/>
              <a:t>Jan Hus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– July 6th (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reformer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St. </a:t>
            </a:r>
            <a:r>
              <a:rPr lang="cs-CZ" b="1" dirty="0" err="1" smtClean="0"/>
              <a:t>Wenceslas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= Czech </a:t>
            </a:r>
            <a:r>
              <a:rPr lang="cs-CZ" dirty="0" err="1" smtClean="0"/>
              <a:t>Statehood</a:t>
            </a:r>
            <a:r>
              <a:rPr lang="cs-CZ" dirty="0" smtClean="0"/>
              <a:t> Day-Sept.28th</a:t>
            </a:r>
          </a:p>
          <a:p>
            <a:r>
              <a:rPr lang="cs-CZ" b="1" dirty="0" smtClean="0"/>
              <a:t>Independent </a:t>
            </a:r>
            <a:r>
              <a:rPr lang="cs-CZ" b="1" dirty="0" err="1" smtClean="0"/>
              <a:t>Czechoslovak</a:t>
            </a:r>
            <a:r>
              <a:rPr lang="cs-CZ" b="1" dirty="0" smtClean="0"/>
              <a:t> </a:t>
            </a:r>
            <a:r>
              <a:rPr lang="cs-CZ" b="1" dirty="0" err="1" smtClean="0"/>
              <a:t>State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- </a:t>
            </a:r>
            <a:r>
              <a:rPr lang="cs-CZ" dirty="0" err="1" smtClean="0"/>
              <a:t>October</a:t>
            </a:r>
            <a:r>
              <a:rPr lang="cs-CZ" dirty="0" smtClean="0"/>
              <a:t> 28th</a:t>
            </a:r>
          </a:p>
          <a:p>
            <a:r>
              <a:rPr lang="cs-CZ" b="1" dirty="0" err="1" smtClean="0"/>
              <a:t>Struggle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Freedom</a:t>
            </a:r>
            <a:r>
              <a:rPr lang="cs-CZ" b="1" dirty="0" smtClean="0"/>
              <a:t> and </a:t>
            </a:r>
            <a:r>
              <a:rPr lang="cs-CZ" b="1" dirty="0" err="1" smtClean="0"/>
              <a:t>Democracy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– Nov. 17th</a:t>
            </a:r>
          </a:p>
          <a:p>
            <a:r>
              <a:rPr lang="cs-CZ" b="1" dirty="0" smtClean="0"/>
              <a:t>Saint Nicholas </a:t>
            </a:r>
            <a:r>
              <a:rPr lang="cs-CZ" dirty="0" smtClean="0"/>
              <a:t>- </a:t>
            </a:r>
            <a:r>
              <a:rPr lang="cs-CZ" dirty="0" err="1" smtClean="0"/>
              <a:t>December</a:t>
            </a:r>
            <a:r>
              <a:rPr lang="cs-CZ" dirty="0" smtClean="0"/>
              <a:t> 5th        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445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Saint Nicholas in </a:t>
            </a:r>
            <a:r>
              <a:rPr lang="cs-CZ" sz="4000" b="1" dirty="0" err="1" smtClean="0"/>
              <a:t>prague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Pict.3</a:t>
            </a:r>
            <a:endParaRPr lang="cs-CZ" sz="2000" dirty="0"/>
          </a:p>
        </p:txBody>
      </p:sp>
      <p:pic>
        <p:nvPicPr>
          <p:cNvPr id="3074" name="Picture 2" descr="C:\Users\Iva\Documents\Iva\Recepty\800px-Mikulas_a_cert_v_Praze_(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5796136" cy="386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9274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obrázky: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Pict.1.</a:t>
            </a:r>
            <a:r>
              <a:rPr lang="cs-CZ" dirty="0"/>
              <a:t> FRETTIE. </a:t>
            </a:r>
            <a:r>
              <a:rPr lang="cs-CZ" i="1" dirty="0"/>
              <a:t>commons.wikimedia.org</a:t>
            </a:r>
            <a:r>
              <a:rPr lang="cs-CZ" dirty="0"/>
              <a:t> [online]. [cit. 9.12.2013].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commons.wikimedia.org/wiki/File:Christmas_tree_in_Czech_Republic.jpg?uselang=cs</a:t>
            </a:r>
            <a:endParaRPr lang="cs-CZ" dirty="0" smtClean="0"/>
          </a:p>
          <a:p>
            <a:r>
              <a:rPr lang="cs-CZ" dirty="0" smtClean="0"/>
              <a:t>Pict.2.CHEVA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9.12.2013].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commons.wikimedia.org/wiki/File:Velikono%C4%8Dn%C3%AD_vaj%C3%AD%C4%8Dka_malovan%C3%A1_voskem.jpg?uselang=cs</a:t>
            </a:r>
            <a:endParaRPr lang="cs-CZ" dirty="0" smtClean="0"/>
          </a:p>
          <a:p>
            <a:r>
              <a:rPr lang="cs-CZ" dirty="0" smtClean="0"/>
              <a:t>Pict.3. </a:t>
            </a:r>
            <a:r>
              <a:rPr lang="cs-CZ" dirty="0"/>
              <a:t>CHMEE2. </a:t>
            </a:r>
            <a:r>
              <a:rPr lang="cs-CZ" i="1" dirty="0"/>
              <a:t>commons.wikimedia.org</a:t>
            </a:r>
            <a:r>
              <a:rPr lang="cs-CZ" dirty="0"/>
              <a:t> [online]. [cit. 9.12.2013]. Dostupný na WWW: </a:t>
            </a:r>
            <a:r>
              <a:rPr lang="cs-CZ" dirty="0">
                <a:hlinkClick r:id="rId4"/>
              </a:rPr>
              <a:t>http://commons.wikimedia.org/wiki/File:Mikulas_a_cert_v_Praze_(5).</a:t>
            </a:r>
            <a:r>
              <a:rPr lang="cs-CZ" dirty="0" smtClean="0">
                <a:hlinkClick r:id="rId4"/>
              </a:rPr>
              <a:t>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513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zdroje:</a:t>
            </a:r>
            <a:endParaRPr lang="cs-CZ" sz="3200" b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98" y="3597982"/>
            <a:ext cx="7895004" cy="530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636" y="4797152"/>
            <a:ext cx="3908572" cy="864096"/>
          </a:xfrm>
          <a:prstGeom prst="rect">
            <a:avLst/>
          </a:prstGeom>
          <a:noFill/>
          <a:extLst/>
        </p:spPr>
      </p:pic>
      <p:sp>
        <p:nvSpPr>
          <p:cNvPr id="6" name="Obdélník 5"/>
          <p:cNvSpPr/>
          <p:nvPr/>
        </p:nvSpPr>
        <p:spPr>
          <a:xfrm>
            <a:off x="1331640" y="1412776"/>
            <a:ext cx="60486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Holiday</a:t>
            </a:r>
            <a:r>
              <a:rPr lang="cs-CZ" dirty="0" err="1" smtClean="0"/>
              <a:t>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Czech Republic. </a:t>
            </a:r>
            <a:r>
              <a:rPr lang="cs-CZ" dirty="0" err="1" smtClean="0"/>
              <a:t>Bridge</a:t>
            </a:r>
            <a:r>
              <a:rPr lang="cs-CZ" dirty="0" smtClean="0"/>
              <a:t>. Maturita </a:t>
            </a:r>
            <a:r>
              <a:rPr lang="cs-CZ" dirty="0" err="1" smtClean="0"/>
              <a:t>Special</a:t>
            </a:r>
            <a:r>
              <a:rPr lang="cs-CZ" dirty="0" smtClean="0"/>
              <a:t>. Praha: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 House, 23.01.2012, Vol.15, </a:t>
            </a:r>
            <a:r>
              <a:rPr lang="cs-CZ" dirty="0" err="1" smtClean="0"/>
              <a:t>Issue</a:t>
            </a:r>
            <a:r>
              <a:rPr lang="cs-CZ" dirty="0" smtClean="0"/>
              <a:t> 05-06, p.49. MK ČR E 7634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535916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418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Christmas preparations</vt:lpstr>
      <vt:lpstr>Christmas</vt:lpstr>
      <vt:lpstr>Advent wreaths</vt:lpstr>
      <vt:lpstr>New Year</vt:lpstr>
      <vt:lpstr>Easter</vt:lpstr>
      <vt:lpstr>Easter eggs</vt:lpstr>
      <vt:lpstr>Other holidays</vt:lpstr>
      <vt:lpstr>Saint Nicholas in prague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11</cp:revision>
  <dcterms:created xsi:type="dcterms:W3CDTF">2013-12-09T20:29:58Z</dcterms:created>
  <dcterms:modified xsi:type="dcterms:W3CDTF">2013-12-09T22:04:35Z</dcterms:modified>
</cp:coreProperties>
</file>