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4" r:id="rId3"/>
    <p:sldId id="262" r:id="rId4"/>
    <p:sldId id="263" r:id="rId5"/>
    <p:sldId id="265" r:id="rId6"/>
    <p:sldId id="266" r:id="rId7"/>
    <p:sldId id="267" r:id="rId8"/>
    <p:sldId id="268" r:id="rId9"/>
    <p:sldId id="269" r:id="rId10"/>
    <p:sldId id="270" r:id="rId11"/>
    <p:sldId id="271" r:id="rId12"/>
    <p:sldId id="272" r:id="rId13"/>
    <p:sldId id="260" r:id="rId14"/>
    <p:sldId id="26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E4702-8EC7-4CF4-AD6A-71531F2ACD1D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0255-F597-428A-AF53-89ACDE3CB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37300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E4702-8EC7-4CF4-AD6A-71531F2ACD1D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0255-F597-428A-AF53-89ACDE3CB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59013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E4702-8EC7-4CF4-AD6A-71531F2ACD1D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0255-F597-428A-AF53-89ACDE3CB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14068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E4702-8EC7-4CF4-AD6A-71531F2ACD1D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0255-F597-428A-AF53-89ACDE3CB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11153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E4702-8EC7-4CF4-AD6A-71531F2ACD1D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0255-F597-428A-AF53-89ACDE3CB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693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E4702-8EC7-4CF4-AD6A-71531F2ACD1D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0255-F597-428A-AF53-89ACDE3CB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6260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E4702-8EC7-4CF4-AD6A-71531F2ACD1D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0255-F597-428A-AF53-89ACDE3CB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0487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E4702-8EC7-4CF4-AD6A-71531F2ACD1D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0255-F597-428A-AF53-89ACDE3CB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4822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E4702-8EC7-4CF4-AD6A-71531F2ACD1D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0255-F597-428A-AF53-89ACDE3CB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0967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E4702-8EC7-4CF4-AD6A-71531F2ACD1D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0255-F597-428A-AF53-89ACDE3CB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3394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E4702-8EC7-4CF4-AD6A-71531F2ACD1D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0255-F597-428A-AF53-89ACDE3CB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65442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7E4702-8EC7-4CF4-AD6A-71531F2ACD1D}" type="datetimeFigureOut">
              <a:rPr lang="cs-CZ" smtClean="0"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7F0255-F597-428A-AF53-89ACDE3CB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07015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Hradec_Kr%C3%A1lov%C3%A9_-_pr%C5%AF%C4%8Del%C3%AD_Muzea_V%C3%BDchodn%C3%ADch_%C4%8Cech.jpg" TargetMode="External"/><Relationship Id="rId3" Type="http://schemas.openxmlformats.org/officeDocument/2006/relationships/hyperlink" Target="http://commons.wikimedia.org/wiki/File:Hradec_Kralove_CoA_CZ.svg" TargetMode="External"/><Relationship Id="rId7" Type="http://schemas.openxmlformats.org/officeDocument/2006/relationships/hyperlink" Target="http://commons.wikimedia.org/wiki/File:Hradec_Kr%C3%A1lov%C3%A9_-_morov%C3%BD_sloup_na_Velk%C3%A9m_n%C3%A1m%C4%9Bst%C3%AD.jpg" TargetMode="External"/><Relationship Id="rId2" Type="http://schemas.openxmlformats.org/officeDocument/2006/relationships/hyperlink" Target="http://commons.wikimedia.org/wiki/File:Map_cz_Hradec_Kr%C3%A1lov%C3%A9_kroton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Hradec_Kr%C3%A1lov%C3%A9_-_barokn%C3%AD_kostel_Nanebevzet%C3%AD_Panny_Marie.jpg" TargetMode="External"/><Relationship Id="rId5" Type="http://schemas.openxmlformats.org/officeDocument/2006/relationships/hyperlink" Target="http://commons.wikimedia.org/wiki/File:Hradec_Kr%C3%A1lov%C3%A9_-_B%C3%ADl%C3%A1_v%C4%9B%C5%BE.jpg" TargetMode="External"/><Relationship Id="rId4" Type="http://schemas.openxmlformats.org/officeDocument/2006/relationships/hyperlink" Target="http://commons.wikimedia.org/wiki/File:Hradec_Kr%C3%A1lov%C3%A9_-_katedr%C3%A1la_svat%C3%A9ho_Ducha.jpg" TargetMode="External"/><Relationship Id="rId9" Type="http://schemas.openxmlformats.org/officeDocument/2006/relationships/hyperlink" Target="http://commons.wikimedia.org/wiki/File:Hradec_Kr%C3%A1lov%C3%A9_-_gymn%C3%A1zium_Josefa_Kajet%C3%A1na_Tyla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www.hradeckralove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Hradec Králové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0907327"/>
              </p:ext>
            </p:extLst>
          </p:nvPr>
        </p:nvGraphicFramePr>
        <p:xfrm>
          <a:off x="2051720" y="1844824"/>
          <a:ext cx="5529609" cy="3512058"/>
        </p:xfrm>
        <a:graphic>
          <a:graphicData uri="http://schemas.openxmlformats.org/drawingml/2006/table">
            <a:tbl>
              <a:tblPr firstRow="1"/>
              <a:tblGrid>
                <a:gridCol w="1256341"/>
                <a:gridCol w="4273268"/>
              </a:tblGrid>
              <a:tr h="2573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CZ.1.07/1.5.00/34.0479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573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cap="all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VY_32_INOVACE_IVA_DVORAKOVA_Hradec_Kralové_17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573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Střední škola služeb, obchodu a gastronomie Hradec Králové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573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Třetí, čtvrtý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12728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Anglický jazyk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573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Fotograf, Kosmetické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služby, Zahradnictví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573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okruh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Reálie ČR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573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Hradec Králové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573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Iva Dvořáková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2573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Vytvořeno dne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7.12. </a:t>
                      </a: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2013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538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Metodický popis (anotace)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o Hradci Králové </a:t>
                      </a: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seznamuje studenty s 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historií,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kulturou a dalšími obecnými informacemi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o </a:t>
                      </a: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tomto městě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. </a:t>
                      </a: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Tato aktivita je vytvořena v programu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Microsoft PowerPoint </a:t>
                      </a: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2010.</a:t>
                      </a: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</a:tbl>
          </a:graphicData>
        </a:graphic>
      </p:graphicFrame>
      <p:pic>
        <p:nvPicPr>
          <p:cNvPr id="4" name="Picture 2" descr="http://www.kr-karlovarsky.cz/NR/rdonlyres/55A062E8-6A73-480F-A23D-6CE5B15DF1A2/0/logo_cb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5599321"/>
            <a:ext cx="3645514" cy="544488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val="2138873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Location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Pict.1</a:t>
            </a:r>
            <a:endParaRPr lang="cs-CZ" dirty="0"/>
          </a:p>
        </p:txBody>
      </p:sp>
      <p:pic>
        <p:nvPicPr>
          <p:cNvPr id="1026" name="Picture 2" descr="C:\Users\Iva\Documents\Iva\Recepty\800px-Map_cz_Hradec_Králové_kroton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136870"/>
            <a:ext cx="5394176" cy="3816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22825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Hradec Králové</a:t>
            </a:r>
            <a:r>
              <a:rPr lang="cs-CZ" dirty="0" smtClean="0"/>
              <a:t>    </a:t>
            </a:r>
            <a:r>
              <a:rPr lang="cs-CZ" sz="1000" dirty="0" smtClean="0"/>
              <a:t>Pict.2</a:t>
            </a:r>
            <a:endParaRPr lang="cs-CZ" sz="1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/>
              <a:t>o</a:t>
            </a:r>
            <a:r>
              <a:rPr lang="cs-CZ" dirty="0" err="1" smtClean="0"/>
              <a:t>ne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/>
              <a:t> </a:t>
            </a:r>
            <a:r>
              <a:rPr lang="cs-CZ" dirty="0" err="1" smtClean="0"/>
              <a:t>oldest</a:t>
            </a:r>
            <a:r>
              <a:rPr lang="cs-CZ" dirty="0" smtClean="0"/>
              <a:t> and most </a:t>
            </a:r>
            <a:r>
              <a:rPr lang="cs-CZ" dirty="0" err="1" smtClean="0"/>
              <a:t>beautiful</a:t>
            </a:r>
            <a:r>
              <a:rPr lang="cs-CZ" dirty="0" smtClean="0"/>
              <a:t> </a:t>
            </a:r>
            <a:r>
              <a:rPr lang="cs-CZ" dirty="0" err="1" smtClean="0"/>
              <a:t>towns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Eastern</a:t>
            </a:r>
            <a:r>
              <a:rPr lang="cs-CZ" dirty="0" smtClean="0"/>
              <a:t> </a:t>
            </a:r>
            <a:r>
              <a:rPr lang="cs-CZ" dirty="0" smtClean="0"/>
              <a:t>Bohemia</a:t>
            </a:r>
          </a:p>
          <a:p>
            <a:r>
              <a:rPr lang="cs-CZ" dirty="0" err="1"/>
              <a:t>s</a:t>
            </a:r>
            <a:r>
              <a:rPr lang="cs-CZ" dirty="0" err="1" smtClean="0"/>
              <a:t>ituated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con</a:t>
            </a:r>
            <a:r>
              <a:rPr lang="cs-CZ" dirty="0" err="1" smtClean="0"/>
              <a:t>fluence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Elbe and </a:t>
            </a:r>
            <a:r>
              <a:rPr lang="cs-CZ" dirty="0" err="1" smtClean="0"/>
              <a:t>Eagle</a:t>
            </a:r>
            <a:r>
              <a:rPr lang="cs-CZ" dirty="0" smtClean="0"/>
              <a:t> (Orlice)</a:t>
            </a:r>
          </a:p>
          <a:p>
            <a:r>
              <a:rPr lang="cs-CZ" dirty="0" err="1"/>
              <a:t>t</a:t>
            </a:r>
            <a:r>
              <a:rPr lang="cs-CZ" dirty="0" err="1" smtClean="0"/>
              <a:t>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settlers</a:t>
            </a:r>
            <a:r>
              <a:rPr lang="cs-CZ" dirty="0" smtClean="0"/>
              <a:t> </a:t>
            </a:r>
            <a:r>
              <a:rPr lang="cs-CZ" dirty="0" err="1" smtClean="0"/>
              <a:t>appeared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r>
              <a:rPr lang="cs-CZ" dirty="0" smtClean="0"/>
              <a:t> 3 </a:t>
            </a:r>
            <a:r>
              <a:rPr lang="cs-CZ" dirty="0" err="1" smtClean="0"/>
              <a:t>thousand</a:t>
            </a:r>
            <a:r>
              <a:rPr lang="cs-CZ" dirty="0" smtClean="0"/>
              <a:t> </a:t>
            </a:r>
            <a:r>
              <a:rPr lang="cs-CZ" dirty="0" err="1" smtClean="0"/>
              <a:t>years</a:t>
            </a:r>
            <a:r>
              <a:rPr lang="cs-CZ" dirty="0" smtClean="0"/>
              <a:t> BC</a:t>
            </a:r>
          </a:p>
          <a:p>
            <a:r>
              <a:rPr lang="cs-CZ" dirty="0" err="1"/>
              <a:t>t</a:t>
            </a:r>
            <a:r>
              <a:rPr lang="cs-CZ" dirty="0" err="1" smtClean="0"/>
              <a:t>he</a:t>
            </a:r>
            <a:r>
              <a:rPr lang="cs-CZ" dirty="0" smtClean="0"/>
              <a:t> status </a:t>
            </a:r>
            <a:r>
              <a:rPr lang="cs-CZ" dirty="0" err="1" smtClean="0"/>
              <a:t>of</a:t>
            </a:r>
            <a:r>
              <a:rPr lang="cs-CZ" dirty="0" smtClean="0"/>
              <a:t> a </a:t>
            </a:r>
            <a:r>
              <a:rPr lang="cs-CZ" dirty="0" err="1" smtClean="0"/>
              <a:t>town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given</a:t>
            </a:r>
            <a:r>
              <a:rPr lang="cs-CZ" dirty="0" smtClean="0"/>
              <a:t> to HK in 1225</a:t>
            </a:r>
          </a:p>
          <a:p>
            <a:r>
              <a:rPr lang="cs-CZ" dirty="0"/>
              <a:t>i</a:t>
            </a:r>
            <a:r>
              <a:rPr lang="cs-CZ" dirty="0" smtClean="0"/>
              <a:t>n </a:t>
            </a:r>
            <a:r>
              <a:rPr lang="cs-CZ" dirty="0" err="1" smtClean="0"/>
              <a:t>the</a:t>
            </a:r>
            <a:r>
              <a:rPr lang="cs-CZ" dirty="0" smtClean="0"/>
              <a:t> early 14th </a:t>
            </a:r>
            <a:r>
              <a:rPr lang="cs-CZ" dirty="0" err="1" smtClean="0"/>
              <a:t>century</a:t>
            </a:r>
            <a:r>
              <a:rPr lang="cs-CZ" dirty="0" smtClean="0"/>
              <a:t> HK </a:t>
            </a:r>
            <a:r>
              <a:rPr lang="cs-CZ" dirty="0" err="1" smtClean="0"/>
              <a:t>became</a:t>
            </a:r>
            <a:r>
              <a:rPr lang="cs-CZ" dirty="0" smtClean="0"/>
              <a:t> a </a:t>
            </a:r>
            <a:r>
              <a:rPr lang="cs-CZ" dirty="0" err="1" smtClean="0"/>
              <a:t>dowry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smtClean="0"/>
              <a:t>Bohemian </a:t>
            </a:r>
            <a:r>
              <a:rPr lang="cs-CZ" dirty="0" err="1" smtClean="0"/>
              <a:t>Queens</a:t>
            </a:r>
            <a:r>
              <a:rPr lang="cs-CZ" dirty="0" smtClean="0"/>
              <a:t> (Eliška </a:t>
            </a:r>
            <a:r>
              <a:rPr lang="cs-CZ" dirty="0" err="1" smtClean="0"/>
              <a:t>Rejčka</a:t>
            </a:r>
            <a:r>
              <a:rPr lang="cs-CZ" dirty="0" smtClean="0"/>
              <a:t>), </a:t>
            </a:r>
            <a:r>
              <a:rPr lang="cs-CZ" dirty="0" err="1" smtClean="0"/>
              <a:t>also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area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construction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imposing</a:t>
            </a:r>
            <a:r>
              <a:rPr lang="cs-CZ" dirty="0" smtClean="0"/>
              <a:t> </a:t>
            </a:r>
            <a:r>
              <a:rPr lang="cs-CZ" dirty="0" err="1" smtClean="0"/>
              <a:t>church</a:t>
            </a:r>
            <a:r>
              <a:rPr lang="cs-CZ" dirty="0" smtClean="0"/>
              <a:t> and </a:t>
            </a:r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 smtClean="0"/>
              <a:t>buildings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bricks</a:t>
            </a:r>
            <a:r>
              <a:rPr lang="cs-CZ" dirty="0" smtClean="0"/>
              <a:t> </a:t>
            </a:r>
            <a:r>
              <a:rPr lang="cs-CZ" dirty="0" err="1" smtClean="0"/>
              <a:t>started</a:t>
            </a:r>
            <a:r>
              <a:rPr lang="cs-CZ" dirty="0" smtClean="0"/>
              <a:t>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C:\Users\Iva\Documents\Iva\Recepty\515px-Hradec_Kralove_CoA_CZ.svg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29675"/>
            <a:ext cx="927317" cy="1080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2107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20th </a:t>
            </a:r>
            <a:r>
              <a:rPr lang="cs-CZ" b="1" dirty="0" err="1" smtClean="0"/>
              <a:t>century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/>
              <a:t>a</a:t>
            </a:r>
            <a:r>
              <a:rPr lang="cs-CZ" dirty="0" err="1" smtClean="0"/>
              <a:t>fter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1st WW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regulatory</a:t>
            </a:r>
            <a:r>
              <a:rPr lang="cs-CZ" dirty="0" smtClean="0"/>
              <a:t> and </a:t>
            </a:r>
            <a:r>
              <a:rPr lang="cs-CZ" dirty="0" err="1" smtClean="0"/>
              <a:t>urban</a:t>
            </a:r>
            <a:r>
              <a:rPr lang="cs-CZ" dirty="0" smtClean="0"/>
              <a:t> </a:t>
            </a:r>
            <a:r>
              <a:rPr lang="cs-CZ" dirty="0" err="1" smtClean="0"/>
              <a:t>concepts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developed</a:t>
            </a:r>
            <a:r>
              <a:rPr lang="cs-CZ" dirty="0" smtClean="0"/>
              <a:t> by a </a:t>
            </a:r>
            <a:r>
              <a:rPr lang="cs-CZ" dirty="0" err="1" smtClean="0"/>
              <a:t>few</a:t>
            </a:r>
            <a:r>
              <a:rPr lang="cs-CZ" dirty="0" smtClean="0"/>
              <a:t> </a:t>
            </a:r>
            <a:r>
              <a:rPr lang="cs-CZ" dirty="0" err="1" smtClean="0"/>
              <a:t>architects</a:t>
            </a:r>
            <a:r>
              <a:rPr lang="cs-CZ" dirty="0" smtClean="0"/>
              <a:t> as V. </a:t>
            </a:r>
            <a:r>
              <a:rPr lang="cs-CZ" dirty="0" err="1" smtClean="0"/>
              <a:t>Rejchel</a:t>
            </a:r>
            <a:r>
              <a:rPr lang="cs-CZ" dirty="0" smtClean="0"/>
              <a:t>, O. Liška, Jan </a:t>
            </a:r>
            <a:r>
              <a:rPr lang="cs-CZ" dirty="0" err="1" smtClean="0"/>
              <a:t>Kotěra</a:t>
            </a:r>
            <a:r>
              <a:rPr lang="cs-CZ" dirty="0" smtClean="0"/>
              <a:t>, Josef Gočár</a:t>
            </a:r>
          </a:p>
          <a:p>
            <a:r>
              <a:rPr lang="cs-CZ" dirty="0" smtClean="0"/>
              <a:t>HK </a:t>
            </a:r>
            <a:r>
              <a:rPr lang="cs-CZ" dirty="0" err="1" smtClean="0"/>
              <a:t>became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„Salon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Republic“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living</a:t>
            </a:r>
            <a:r>
              <a:rPr lang="cs-CZ" dirty="0" smtClean="0"/>
              <a:t> </a:t>
            </a:r>
            <a:r>
              <a:rPr lang="cs-CZ" dirty="0" err="1" smtClean="0"/>
              <a:t>textbook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architecture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Roman, </a:t>
            </a:r>
            <a:r>
              <a:rPr lang="cs-CZ" dirty="0" err="1" smtClean="0"/>
              <a:t>Gothic</a:t>
            </a:r>
            <a:r>
              <a:rPr lang="cs-CZ" dirty="0" smtClean="0"/>
              <a:t>, </a:t>
            </a:r>
            <a:r>
              <a:rPr lang="cs-CZ" dirty="0" err="1" smtClean="0"/>
              <a:t>Baroque</a:t>
            </a:r>
            <a:r>
              <a:rPr lang="cs-CZ" dirty="0" smtClean="0"/>
              <a:t>, </a:t>
            </a:r>
            <a:r>
              <a:rPr lang="cs-CZ" dirty="0" err="1" smtClean="0"/>
              <a:t>Renaissance</a:t>
            </a:r>
            <a:r>
              <a:rPr lang="cs-CZ" dirty="0" smtClean="0"/>
              <a:t> to Art </a:t>
            </a:r>
            <a:r>
              <a:rPr lang="cs-CZ" dirty="0" smtClean="0"/>
              <a:t>Nouveau</a:t>
            </a:r>
            <a:r>
              <a:rPr lang="cs-CZ" dirty="0" smtClean="0"/>
              <a:t>, </a:t>
            </a:r>
            <a:r>
              <a:rPr lang="cs-CZ" dirty="0" err="1" smtClean="0"/>
              <a:t>cubism</a:t>
            </a:r>
            <a:r>
              <a:rPr lang="cs-CZ" dirty="0" smtClean="0"/>
              <a:t> and </a:t>
            </a:r>
            <a:r>
              <a:rPr lang="cs-CZ" dirty="0" err="1" smtClean="0"/>
              <a:t>functionalist</a:t>
            </a:r>
            <a:r>
              <a:rPr lang="cs-CZ" dirty="0" smtClean="0"/>
              <a:t> </a:t>
            </a:r>
            <a:r>
              <a:rPr lang="cs-CZ" dirty="0" err="1" smtClean="0"/>
              <a:t>rationalism</a:t>
            </a:r>
            <a:endParaRPr lang="cs-CZ" dirty="0" smtClean="0"/>
          </a:p>
          <a:p>
            <a:r>
              <a:rPr lang="cs-CZ" dirty="0" err="1"/>
              <a:t>t</a:t>
            </a:r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rings</a:t>
            </a:r>
            <a:r>
              <a:rPr lang="cs-CZ" dirty="0" smtClean="0"/>
              <a:t> – </a:t>
            </a:r>
            <a:r>
              <a:rPr lang="cs-CZ" dirty="0" err="1" smtClean="0"/>
              <a:t>radial</a:t>
            </a:r>
            <a:r>
              <a:rPr lang="cs-CZ" dirty="0" smtClean="0"/>
              <a:t> and </a:t>
            </a:r>
            <a:r>
              <a:rPr lang="cs-CZ" dirty="0" err="1" smtClean="0"/>
              <a:t>outer</a:t>
            </a:r>
            <a:r>
              <a:rPr lang="cs-CZ" dirty="0" smtClean="0"/>
              <a:t> (</a:t>
            </a:r>
            <a:r>
              <a:rPr lang="cs-CZ" dirty="0" err="1" smtClean="0"/>
              <a:t>Gočar´s</a:t>
            </a:r>
            <a:r>
              <a:rPr lang="cs-CZ" dirty="0" smtClean="0"/>
              <a:t> )ring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283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Sights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err="1"/>
              <a:t>t</a:t>
            </a:r>
            <a:r>
              <a:rPr lang="cs-CZ" dirty="0" err="1" smtClean="0"/>
              <a:t>he</a:t>
            </a:r>
            <a:r>
              <a:rPr lang="cs-CZ" dirty="0" smtClean="0"/>
              <a:t> </a:t>
            </a:r>
            <a:r>
              <a:rPr lang="cs-CZ" dirty="0" err="1" smtClean="0"/>
              <a:t>Cathedral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Holy</a:t>
            </a:r>
            <a:r>
              <a:rPr lang="cs-CZ" dirty="0" smtClean="0"/>
              <a:t> Spirit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Pict.3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White</a:t>
            </a:r>
            <a:r>
              <a:rPr lang="cs-CZ" dirty="0" smtClean="0"/>
              <a:t> Tower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Pict.4</a:t>
            </a:r>
            <a:endParaRPr lang="cs-CZ" dirty="0"/>
          </a:p>
        </p:txBody>
      </p:sp>
      <p:pic>
        <p:nvPicPr>
          <p:cNvPr id="3074" name="Picture 2" descr="C:\Users\Iva\Documents\Iva\Recepty\400px-Hradec_Králové_-_katedrála_svatého_Duch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276872"/>
            <a:ext cx="2502024" cy="3753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Iva\Documents\Iva\Recepty\400px-Hradec_Králové_-_Bílá_věž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9580" y="2314410"/>
            <a:ext cx="2476999" cy="3715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8689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Church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Assumption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Virgin</a:t>
            </a:r>
            <a:r>
              <a:rPr lang="cs-CZ" dirty="0" smtClean="0"/>
              <a:t> Mary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Pict.5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/>
              <a:t>P</a:t>
            </a:r>
            <a:r>
              <a:rPr lang="cs-CZ" dirty="0" err="1" smtClean="0"/>
              <a:t>laque</a:t>
            </a:r>
            <a:r>
              <a:rPr lang="cs-CZ" dirty="0" smtClean="0"/>
              <a:t> </a:t>
            </a:r>
            <a:r>
              <a:rPr lang="cs-CZ" dirty="0" err="1"/>
              <a:t>C</a:t>
            </a:r>
            <a:r>
              <a:rPr lang="cs-CZ" dirty="0" err="1" smtClean="0"/>
              <a:t>olumn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Pict.6</a:t>
            </a:r>
            <a:endParaRPr lang="cs-CZ" dirty="0"/>
          </a:p>
        </p:txBody>
      </p:sp>
      <p:pic>
        <p:nvPicPr>
          <p:cNvPr id="4098" name="Picture 2" descr="C:\Users\Iva\Documents\Iva\Recepty\400px-Hradec_Králové_-_barokní_kostel_Nanebevzetí_Panny_Mari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48880"/>
            <a:ext cx="2358008" cy="3537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Iva\Documents\Iva\Recepty\400px-Hradec_Králové_-_morový_sloup_na_Velkém_náměstí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313560"/>
            <a:ext cx="2405101" cy="3607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03626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err="1" smtClean="0"/>
              <a:t>the</a:t>
            </a:r>
            <a:r>
              <a:rPr lang="cs-CZ" dirty="0"/>
              <a:t> </a:t>
            </a:r>
            <a:r>
              <a:rPr lang="cs-CZ" dirty="0" smtClean="0"/>
              <a:t>Museum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Eastern</a:t>
            </a:r>
            <a:r>
              <a:rPr lang="cs-CZ" dirty="0" smtClean="0"/>
              <a:t> Bohemia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Pict.7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Gymnasium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J.K.Tyla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Pict.8</a:t>
            </a:r>
            <a:endParaRPr lang="cs-CZ" dirty="0"/>
          </a:p>
        </p:txBody>
      </p:sp>
      <p:pic>
        <p:nvPicPr>
          <p:cNvPr id="5122" name="Picture 2" descr="C:\Users\Iva\Documents\Iva\Recepty\800px-Hradec_Králové_-_gymnázium_Josefa_Kajetána_Tyl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973100"/>
            <a:ext cx="3851244" cy="256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Iva\Documents\Iva\Recepty\400px-Hradec_Králové_-_průčelí_Muzea_Východních_Čech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276872"/>
            <a:ext cx="2502024" cy="3753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8664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Other</a:t>
            </a:r>
            <a:r>
              <a:rPr lang="cs-CZ" b="1" dirty="0" smtClean="0"/>
              <a:t> </a:t>
            </a:r>
            <a:r>
              <a:rPr lang="cs-CZ" b="1" dirty="0" err="1" smtClean="0"/>
              <a:t>interesting</a:t>
            </a:r>
            <a:r>
              <a:rPr lang="cs-CZ" b="1" dirty="0" smtClean="0"/>
              <a:t> </a:t>
            </a:r>
            <a:r>
              <a:rPr lang="cs-CZ" b="1" dirty="0" err="1" smtClean="0"/>
              <a:t>places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Masaryk and Ulrich Square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historical</a:t>
            </a:r>
            <a:r>
              <a:rPr lang="cs-CZ" dirty="0" smtClean="0"/>
              <a:t> centre: </a:t>
            </a:r>
            <a:r>
              <a:rPr lang="cs-CZ" dirty="0" err="1" smtClean="0"/>
              <a:t>Large</a:t>
            </a:r>
            <a:r>
              <a:rPr lang="cs-CZ" dirty="0" smtClean="0"/>
              <a:t> Square and </a:t>
            </a:r>
            <a:r>
              <a:rPr lang="cs-CZ" dirty="0" err="1" smtClean="0"/>
              <a:t>Small</a:t>
            </a:r>
            <a:r>
              <a:rPr lang="cs-CZ" dirty="0" smtClean="0"/>
              <a:t> Square</a:t>
            </a:r>
          </a:p>
          <a:p>
            <a:r>
              <a:rPr lang="cs-CZ" dirty="0" smtClean="0"/>
              <a:t>Bono </a:t>
            </a:r>
            <a:r>
              <a:rPr lang="cs-CZ" dirty="0" err="1" smtClean="0"/>
              <a:t>Publico</a:t>
            </a:r>
            <a:r>
              <a:rPr lang="cs-CZ" dirty="0" smtClean="0"/>
              <a:t> </a:t>
            </a:r>
            <a:r>
              <a:rPr lang="cs-CZ" dirty="0" err="1" smtClean="0"/>
              <a:t>Staircase</a:t>
            </a:r>
            <a:r>
              <a:rPr lang="cs-CZ" dirty="0" smtClean="0"/>
              <a:t>, </a:t>
            </a:r>
            <a:r>
              <a:rPr lang="cs-CZ" dirty="0" err="1" smtClean="0"/>
              <a:t>Gočár´s</a:t>
            </a:r>
            <a:r>
              <a:rPr lang="cs-CZ" dirty="0" smtClean="0"/>
              <a:t> </a:t>
            </a:r>
            <a:r>
              <a:rPr lang="cs-CZ" dirty="0" err="1" smtClean="0"/>
              <a:t>Staircase</a:t>
            </a:r>
            <a:endParaRPr lang="cs-CZ" dirty="0" smtClean="0"/>
          </a:p>
          <a:p>
            <a:r>
              <a:rPr lang="cs-CZ" dirty="0" err="1" smtClean="0"/>
              <a:t>Hučák</a:t>
            </a:r>
            <a:r>
              <a:rPr lang="cs-CZ" dirty="0" smtClean="0"/>
              <a:t> </a:t>
            </a:r>
            <a:r>
              <a:rPr lang="cs-CZ" dirty="0" err="1" smtClean="0"/>
              <a:t>Weir</a:t>
            </a:r>
            <a:r>
              <a:rPr lang="cs-CZ" dirty="0" smtClean="0"/>
              <a:t> and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Hydroelectric</a:t>
            </a:r>
            <a:r>
              <a:rPr lang="cs-CZ" dirty="0" smtClean="0"/>
              <a:t> Plant</a:t>
            </a:r>
          </a:p>
          <a:p>
            <a:r>
              <a:rPr lang="cs-CZ" dirty="0" err="1" smtClean="0"/>
              <a:t>Tyl´s</a:t>
            </a:r>
            <a:r>
              <a:rPr lang="cs-CZ" dirty="0" smtClean="0"/>
              <a:t> and </a:t>
            </a:r>
            <a:r>
              <a:rPr lang="cs-CZ" dirty="0" err="1" smtClean="0"/>
              <a:t>Eliška´s</a:t>
            </a:r>
            <a:r>
              <a:rPr lang="cs-CZ" dirty="0" smtClean="0"/>
              <a:t> </a:t>
            </a:r>
            <a:r>
              <a:rPr lang="cs-CZ" dirty="0" err="1" smtClean="0"/>
              <a:t>Embankment</a:t>
            </a:r>
            <a:endParaRPr lang="cs-CZ" dirty="0" smtClean="0"/>
          </a:p>
          <a:p>
            <a:r>
              <a:rPr lang="cs-CZ" dirty="0" err="1" smtClean="0"/>
              <a:t>Gardens</a:t>
            </a:r>
            <a:r>
              <a:rPr lang="cs-CZ" dirty="0" smtClean="0"/>
              <a:t>: </a:t>
            </a:r>
            <a:r>
              <a:rPr lang="cs-CZ" dirty="0" err="1" smtClean="0"/>
              <a:t>Jirásek´s</a:t>
            </a:r>
            <a:r>
              <a:rPr lang="cs-CZ" dirty="0" smtClean="0"/>
              <a:t>, </a:t>
            </a:r>
            <a:r>
              <a:rPr lang="cs-CZ" dirty="0" err="1" smtClean="0"/>
              <a:t>Žižka´s</a:t>
            </a:r>
            <a:r>
              <a:rPr lang="cs-CZ" dirty="0" smtClean="0"/>
              <a:t>, </a:t>
            </a:r>
            <a:r>
              <a:rPr lang="cs-CZ" dirty="0" err="1" smtClean="0"/>
              <a:t>Šimek´s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565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HK as </a:t>
            </a:r>
            <a:r>
              <a:rPr lang="cs-CZ" b="1" dirty="0" err="1" smtClean="0"/>
              <a:t>the</a:t>
            </a:r>
            <a:r>
              <a:rPr lang="cs-CZ" b="1" dirty="0" smtClean="0"/>
              <a:t> centre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education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HK = university </a:t>
            </a:r>
            <a:r>
              <a:rPr lang="cs-CZ" dirty="0" err="1" smtClean="0"/>
              <a:t>town</a:t>
            </a:r>
            <a:endParaRPr lang="cs-CZ" dirty="0" smtClean="0"/>
          </a:p>
          <a:p>
            <a:r>
              <a:rPr lang="cs-CZ" dirty="0" smtClean="0"/>
              <a:t>University </a:t>
            </a:r>
            <a:r>
              <a:rPr lang="cs-CZ" dirty="0" err="1" smtClean="0"/>
              <a:t>of</a:t>
            </a:r>
            <a:r>
              <a:rPr lang="cs-CZ" dirty="0" smtClean="0"/>
              <a:t> Hradec Králové</a:t>
            </a:r>
          </a:p>
          <a:p>
            <a:r>
              <a:rPr lang="cs-CZ" dirty="0" smtClean="0"/>
              <a:t>Science </a:t>
            </a:r>
            <a:r>
              <a:rPr lang="cs-CZ" dirty="0" err="1" smtClean="0"/>
              <a:t>Library</a:t>
            </a:r>
            <a:endParaRPr lang="cs-CZ" dirty="0" smtClean="0"/>
          </a:p>
          <a:p>
            <a:r>
              <a:rPr lang="cs-CZ" dirty="0" err="1" smtClean="0"/>
              <a:t>Municipal</a:t>
            </a:r>
            <a:r>
              <a:rPr lang="cs-CZ" dirty="0" smtClean="0"/>
              <a:t> </a:t>
            </a:r>
            <a:r>
              <a:rPr lang="cs-CZ" dirty="0" err="1" smtClean="0"/>
              <a:t>Library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7249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Culture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Theatres</a:t>
            </a:r>
            <a:r>
              <a:rPr lang="cs-CZ" dirty="0" smtClean="0"/>
              <a:t>: Klicpera, Drak</a:t>
            </a:r>
          </a:p>
          <a:p>
            <a:r>
              <a:rPr lang="cs-CZ" dirty="0" err="1" smtClean="0"/>
              <a:t>Galleries</a:t>
            </a:r>
            <a:r>
              <a:rPr lang="cs-CZ" dirty="0" smtClean="0"/>
              <a:t> : Rondo, </a:t>
            </a:r>
            <a:r>
              <a:rPr lang="cs-CZ" dirty="0" err="1" smtClean="0"/>
              <a:t>Modern</a:t>
            </a:r>
            <a:r>
              <a:rPr lang="cs-CZ" dirty="0" smtClean="0"/>
              <a:t> Art </a:t>
            </a:r>
            <a:r>
              <a:rPr lang="cs-CZ" dirty="0" err="1" smtClean="0"/>
              <a:t>Gallery</a:t>
            </a:r>
            <a:endParaRPr lang="cs-CZ" dirty="0" smtClean="0"/>
          </a:p>
          <a:p>
            <a:r>
              <a:rPr lang="cs-CZ" dirty="0" smtClean="0"/>
              <a:t>City Music </a:t>
            </a:r>
            <a:r>
              <a:rPr lang="cs-CZ" dirty="0" err="1" smtClean="0"/>
              <a:t>Hall</a:t>
            </a:r>
            <a:r>
              <a:rPr lang="cs-CZ" dirty="0" smtClean="0"/>
              <a:t>, </a:t>
            </a:r>
            <a:r>
              <a:rPr lang="cs-CZ" dirty="0" err="1" smtClean="0"/>
              <a:t>Aldis</a:t>
            </a:r>
            <a:r>
              <a:rPr lang="cs-CZ" dirty="0" smtClean="0"/>
              <a:t>, </a:t>
            </a:r>
            <a:r>
              <a:rPr lang="cs-CZ" dirty="0" err="1" smtClean="0"/>
              <a:t>Adalbertinum</a:t>
            </a:r>
            <a:r>
              <a:rPr lang="cs-CZ" dirty="0" smtClean="0"/>
              <a:t>,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Philharmony</a:t>
            </a:r>
            <a:r>
              <a:rPr lang="cs-CZ" dirty="0" smtClean="0"/>
              <a:t> </a:t>
            </a:r>
            <a:r>
              <a:rPr lang="cs-CZ" dirty="0" err="1" smtClean="0"/>
              <a:t>Building</a:t>
            </a:r>
            <a:endParaRPr lang="cs-CZ" dirty="0"/>
          </a:p>
          <a:p>
            <a:r>
              <a:rPr lang="cs-CZ" dirty="0" err="1" smtClean="0"/>
              <a:t>Cinemas</a:t>
            </a:r>
            <a:r>
              <a:rPr lang="cs-CZ" dirty="0" smtClean="0"/>
              <a:t>: </a:t>
            </a:r>
            <a:r>
              <a:rPr lang="cs-CZ" dirty="0" err="1" smtClean="0"/>
              <a:t>Cinestar</a:t>
            </a:r>
            <a:r>
              <a:rPr lang="cs-CZ" dirty="0" smtClean="0"/>
              <a:t>, art kino Centrál</a:t>
            </a:r>
          </a:p>
          <a:p>
            <a:r>
              <a:rPr lang="cs-CZ" dirty="0" err="1" smtClean="0"/>
              <a:t>Observatory</a:t>
            </a:r>
            <a:r>
              <a:rPr lang="cs-CZ" dirty="0" smtClean="0"/>
              <a:t> and </a:t>
            </a:r>
            <a:r>
              <a:rPr lang="cs-CZ" dirty="0" err="1"/>
              <a:t>P</a:t>
            </a:r>
            <a:r>
              <a:rPr lang="cs-CZ" dirty="0" err="1" smtClean="0"/>
              <a:t>lanetarium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7124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Sports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City </a:t>
            </a:r>
            <a:r>
              <a:rPr lang="cs-CZ" dirty="0" err="1" smtClean="0"/>
              <a:t>Bath</a:t>
            </a:r>
            <a:r>
              <a:rPr lang="cs-CZ" dirty="0" smtClean="0"/>
              <a:t> </a:t>
            </a:r>
            <a:r>
              <a:rPr lang="cs-CZ" dirty="0" smtClean="0"/>
              <a:t>House, Open air </a:t>
            </a:r>
            <a:r>
              <a:rPr lang="cs-CZ" dirty="0" err="1" smtClean="0"/>
              <a:t>Bath</a:t>
            </a:r>
            <a:r>
              <a:rPr lang="cs-CZ" dirty="0" smtClean="0"/>
              <a:t> </a:t>
            </a:r>
            <a:r>
              <a:rPr lang="cs-CZ" dirty="0" err="1" smtClean="0"/>
              <a:t>Flošna</a:t>
            </a:r>
            <a:endParaRPr lang="cs-CZ" dirty="0" smtClean="0"/>
          </a:p>
          <a:p>
            <a:r>
              <a:rPr lang="cs-CZ" dirty="0" smtClean="0"/>
              <a:t>Winter Stadium</a:t>
            </a:r>
          </a:p>
          <a:p>
            <a:r>
              <a:rPr lang="cs-CZ" dirty="0" smtClean="0"/>
              <a:t>Malšovice Stadium </a:t>
            </a:r>
          </a:p>
          <a:p>
            <a:r>
              <a:rPr lang="cs-CZ" dirty="0" err="1" smtClean="0"/>
              <a:t>Football</a:t>
            </a:r>
            <a:r>
              <a:rPr lang="cs-CZ" dirty="0" smtClean="0"/>
              <a:t> Stadium Bavlna and Háječek</a:t>
            </a:r>
          </a:p>
          <a:p>
            <a:r>
              <a:rPr lang="cs-CZ" dirty="0" smtClean="0"/>
              <a:t>Golf </a:t>
            </a:r>
            <a:r>
              <a:rPr lang="cs-CZ" dirty="0" err="1" smtClean="0"/>
              <a:t>courses</a:t>
            </a:r>
            <a:r>
              <a:rPr lang="cs-CZ" dirty="0" smtClean="0"/>
              <a:t> Roudnice, Nechanice</a:t>
            </a:r>
          </a:p>
          <a:p>
            <a:r>
              <a:rPr lang="cs-CZ" dirty="0" smtClean="0"/>
              <a:t>HK =  centre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cycling</a:t>
            </a:r>
            <a:endParaRPr lang="cs-CZ" dirty="0" smtClean="0"/>
          </a:p>
          <a:p>
            <a:r>
              <a:rPr lang="cs-CZ" dirty="0" smtClean="0"/>
              <a:t>in-line </a:t>
            </a:r>
            <a:r>
              <a:rPr lang="cs-CZ" dirty="0" err="1" smtClean="0"/>
              <a:t>trails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9852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Important</a:t>
            </a:r>
            <a:r>
              <a:rPr lang="cs-CZ" b="1" dirty="0" smtClean="0"/>
              <a:t> </a:t>
            </a:r>
            <a:r>
              <a:rPr lang="cs-CZ" b="1" dirty="0" err="1" smtClean="0"/>
              <a:t>cultural</a:t>
            </a:r>
            <a:r>
              <a:rPr lang="cs-CZ" b="1" dirty="0" smtClean="0"/>
              <a:t> and sport </a:t>
            </a:r>
            <a:r>
              <a:rPr lang="cs-CZ" b="1" dirty="0" err="1" smtClean="0"/>
              <a:t>events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May - </a:t>
            </a:r>
            <a:r>
              <a:rPr lang="cs-CZ" dirty="0" err="1" smtClean="0"/>
              <a:t>Majales</a:t>
            </a:r>
            <a:endParaRPr lang="cs-CZ" dirty="0" smtClean="0"/>
          </a:p>
          <a:p>
            <a:r>
              <a:rPr lang="cs-CZ" dirty="0" smtClean="0"/>
              <a:t>June – </a:t>
            </a:r>
            <a:r>
              <a:rPr lang="cs-CZ" dirty="0" err="1" smtClean="0"/>
              <a:t>Theatre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European</a:t>
            </a:r>
            <a:r>
              <a:rPr lang="cs-CZ" dirty="0" smtClean="0"/>
              <a:t> </a:t>
            </a:r>
            <a:r>
              <a:rPr lang="cs-CZ" dirty="0" err="1" smtClean="0"/>
              <a:t>Regions</a:t>
            </a:r>
            <a:endParaRPr lang="cs-CZ" dirty="0" smtClean="0"/>
          </a:p>
          <a:p>
            <a:r>
              <a:rPr lang="cs-CZ" dirty="0" smtClean="0"/>
              <a:t>July – Rock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Music Festival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</a:t>
            </a:r>
            <a:r>
              <a:rPr lang="cs-CZ" dirty="0" err="1" smtClean="0"/>
              <a:t>Anniversary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1866 </a:t>
            </a:r>
            <a:r>
              <a:rPr lang="cs-CZ" dirty="0" err="1" smtClean="0"/>
              <a:t>Battle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Chlum      </a:t>
            </a:r>
          </a:p>
          <a:p>
            <a:r>
              <a:rPr lang="cs-CZ" dirty="0" smtClean="0"/>
              <a:t>July – Hip Hop Camp</a:t>
            </a:r>
          </a:p>
          <a:p>
            <a:r>
              <a:rPr lang="cs-CZ" dirty="0" err="1" smtClean="0"/>
              <a:t>September</a:t>
            </a:r>
            <a:r>
              <a:rPr lang="cs-CZ" dirty="0" smtClean="0"/>
              <a:t> – International Air Show CIAF</a:t>
            </a:r>
          </a:p>
          <a:p>
            <a:pPr marL="0" indent="0">
              <a:buNone/>
            </a:pPr>
            <a:r>
              <a:rPr lang="cs-CZ" dirty="0" smtClean="0"/>
              <a:t>                             Elisabeth </a:t>
            </a:r>
            <a:r>
              <a:rPr lang="cs-CZ" dirty="0" err="1" smtClean="0"/>
              <a:t>Queen</a:t>
            </a:r>
            <a:r>
              <a:rPr lang="cs-CZ" dirty="0" smtClean="0"/>
              <a:t> Festival</a:t>
            </a:r>
          </a:p>
          <a:p>
            <a:r>
              <a:rPr lang="cs-CZ" dirty="0" err="1" smtClean="0"/>
              <a:t>October</a:t>
            </a:r>
            <a:r>
              <a:rPr lang="cs-CZ" dirty="0" smtClean="0"/>
              <a:t> – Jazz </a:t>
            </a:r>
            <a:r>
              <a:rPr lang="cs-CZ" dirty="0" err="1" smtClean="0"/>
              <a:t>Goes</a:t>
            </a:r>
            <a:r>
              <a:rPr lang="cs-CZ" dirty="0" smtClean="0"/>
              <a:t> to </a:t>
            </a:r>
            <a:r>
              <a:rPr lang="cs-CZ" dirty="0" err="1" smtClean="0"/>
              <a:t>Town</a:t>
            </a:r>
            <a:endParaRPr lang="cs-CZ" dirty="0" smtClean="0"/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                 Half</a:t>
            </a:r>
            <a:r>
              <a:rPr lang="cs-CZ" dirty="0" smtClean="0"/>
              <a:t> </a:t>
            </a:r>
            <a:r>
              <a:rPr lang="cs-CZ" dirty="0" err="1" smtClean="0"/>
              <a:t>Marathon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</a:t>
            </a:r>
          </a:p>
        </p:txBody>
      </p:sp>
    </p:spTree>
    <p:extLst>
      <p:ext uri="{BB962C8B-B14F-4D97-AF65-F5344CB8AC3E}">
        <p14:creationId xmlns:p14="http://schemas.microsoft.com/office/powerpoint/2010/main" val="74508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Použité obrázky: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dirty="0" smtClean="0"/>
              <a:t>Pict.1. ROTON</a:t>
            </a:r>
            <a:r>
              <a:rPr lang="cs-CZ" dirty="0"/>
              <a:t>. </a:t>
            </a:r>
            <a:r>
              <a:rPr lang="cs-CZ" i="1" dirty="0"/>
              <a:t>commons.wikimedia.org</a:t>
            </a:r>
            <a:r>
              <a:rPr lang="cs-CZ" dirty="0"/>
              <a:t> [online]. [cit. 7.12.2013].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commons.wikimedia.org/wiki/File:Map_cz_Hradec_Kr%C3%A1lov%C3%A9_kroton.svg</a:t>
            </a:r>
            <a:endParaRPr lang="cs-CZ" dirty="0" smtClean="0"/>
          </a:p>
          <a:p>
            <a:r>
              <a:rPr lang="cs-CZ" dirty="0" smtClean="0"/>
              <a:t>Pict.2. </a:t>
            </a:r>
            <a:r>
              <a:rPr lang="cs-CZ" dirty="0"/>
              <a:t>URBAN, Tomáš. </a:t>
            </a:r>
            <a:r>
              <a:rPr lang="cs-CZ" i="1" dirty="0"/>
              <a:t>commons.wikimedia.org</a:t>
            </a:r>
            <a:r>
              <a:rPr lang="cs-CZ" dirty="0"/>
              <a:t> [online]. [cit. 7.12.2013].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commons.wikimedia.org/wiki/File:Hradec_Kralove_CoA_CZ.svg</a:t>
            </a:r>
            <a:endParaRPr lang="cs-CZ" dirty="0" smtClean="0"/>
          </a:p>
          <a:p>
            <a:r>
              <a:rPr lang="cs-CZ" dirty="0" smtClean="0"/>
              <a:t>Pict.3. </a:t>
            </a:r>
            <a:r>
              <a:rPr lang="cs-CZ" dirty="0"/>
              <a:t>PRAZAK. </a:t>
            </a:r>
            <a:r>
              <a:rPr lang="cs-CZ" i="1" dirty="0"/>
              <a:t>commons.wikimedia.org</a:t>
            </a:r>
            <a:r>
              <a:rPr lang="cs-CZ" dirty="0"/>
              <a:t> [online]. [cit. 7.12.2013]. Dostupný na WWW: </a:t>
            </a:r>
            <a:r>
              <a:rPr lang="cs-CZ" dirty="0">
                <a:hlinkClick r:id="rId4"/>
              </a:rPr>
              <a:t>http://commons.wikimedia.org/wiki/File:Hradec_Kr%C3%A1lov%C3%A9_-_</a:t>
            </a:r>
            <a:r>
              <a:rPr lang="cs-CZ" dirty="0" smtClean="0">
                <a:hlinkClick r:id="rId4"/>
              </a:rPr>
              <a:t>katedr%C3%A1la_svat%C3%A9ho_Ducha.jpg</a:t>
            </a:r>
            <a:endParaRPr lang="cs-CZ" dirty="0" smtClean="0"/>
          </a:p>
          <a:p>
            <a:r>
              <a:rPr lang="cs-CZ" dirty="0" smtClean="0"/>
              <a:t>Pict.4. </a:t>
            </a:r>
            <a:r>
              <a:rPr lang="cs-CZ" dirty="0"/>
              <a:t>PRAZAK. </a:t>
            </a:r>
            <a:r>
              <a:rPr lang="cs-CZ" i="1" dirty="0"/>
              <a:t>commons.wikimedia.org</a:t>
            </a:r>
            <a:r>
              <a:rPr lang="cs-CZ" dirty="0"/>
              <a:t> [online]. [cit. 7.12.2013]. Dostupný na WWW: </a:t>
            </a:r>
            <a:r>
              <a:rPr lang="cs-CZ" dirty="0">
                <a:hlinkClick r:id="rId5"/>
              </a:rPr>
              <a:t>http://commons.wikimedia.org/wiki/File:Hradec_Kr%C3%A1lov%C3%A9_-_</a:t>
            </a:r>
            <a:r>
              <a:rPr lang="cs-CZ" dirty="0" smtClean="0">
                <a:hlinkClick r:id="rId5"/>
              </a:rPr>
              <a:t>B%C3%ADl%C3%A1_v%C4%9B%C5%BE.jpg</a:t>
            </a:r>
            <a:endParaRPr lang="cs-CZ" dirty="0" smtClean="0"/>
          </a:p>
          <a:p>
            <a:r>
              <a:rPr lang="cs-CZ" dirty="0" smtClean="0"/>
              <a:t>Pict.5. </a:t>
            </a:r>
            <a:r>
              <a:rPr lang="cs-CZ" dirty="0"/>
              <a:t>PRAZAK. </a:t>
            </a:r>
            <a:r>
              <a:rPr lang="cs-CZ" i="1" dirty="0"/>
              <a:t>commons.wikimedia.org</a:t>
            </a:r>
            <a:r>
              <a:rPr lang="cs-CZ" dirty="0"/>
              <a:t> [online]. [cit. 7.12.2013]. Dostupný na WWW: </a:t>
            </a:r>
            <a:r>
              <a:rPr lang="cs-CZ" dirty="0">
                <a:hlinkClick r:id="rId6"/>
              </a:rPr>
              <a:t>http://commons.wikimedia.org/wiki/File:Hradec_Kr%C3%A1lov%C3%A9_-_</a:t>
            </a:r>
            <a:r>
              <a:rPr lang="cs-CZ" dirty="0" smtClean="0">
                <a:hlinkClick r:id="rId6"/>
              </a:rPr>
              <a:t>barokn%C3%AD_kostel_Nanebevzet%C3%AD_Panny_Marie.jpg</a:t>
            </a:r>
            <a:endParaRPr lang="cs-CZ" dirty="0" smtClean="0"/>
          </a:p>
          <a:p>
            <a:r>
              <a:rPr lang="cs-CZ" dirty="0" smtClean="0"/>
              <a:t>Pict.6. </a:t>
            </a:r>
            <a:r>
              <a:rPr lang="cs-CZ" dirty="0"/>
              <a:t>PRAZAK. </a:t>
            </a:r>
            <a:r>
              <a:rPr lang="cs-CZ" i="1" dirty="0"/>
              <a:t>commons.wikimedia.org</a:t>
            </a:r>
            <a:r>
              <a:rPr lang="cs-CZ" dirty="0"/>
              <a:t> [online]. [cit. 7.12.2013]. Dostupný na WWW: </a:t>
            </a:r>
            <a:r>
              <a:rPr lang="cs-CZ" dirty="0">
                <a:hlinkClick r:id="rId7"/>
              </a:rPr>
              <a:t>http://commons.wikimedia.org/wiki/File:Hradec_Kr%C3%A1lov%C3%A9_-_</a:t>
            </a:r>
            <a:r>
              <a:rPr lang="cs-CZ" dirty="0" smtClean="0">
                <a:hlinkClick r:id="rId7"/>
              </a:rPr>
              <a:t>morov%C3%BD_sloup_na_Velk%C3%A9m_n%C3%A1m%C4%9Bst%C3%AD.jpg</a:t>
            </a:r>
            <a:endParaRPr lang="cs-CZ" dirty="0" smtClean="0"/>
          </a:p>
          <a:p>
            <a:r>
              <a:rPr lang="cs-CZ" dirty="0" smtClean="0"/>
              <a:t>Pict.7. </a:t>
            </a:r>
            <a:r>
              <a:rPr lang="cs-CZ" dirty="0"/>
              <a:t>PRAZAK. </a:t>
            </a:r>
            <a:r>
              <a:rPr lang="cs-CZ" i="1" dirty="0"/>
              <a:t>commons.wikimedia.org</a:t>
            </a:r>
            <a:r>
              <a:rPr lang="cs-CZ" dirty="0"/>
              <a:t> [online]. [cit. 7.12.2013]. Dostupný na WWW: </a:t>
            </a:r>
            <a:r>
              <a:rPr lang="cs-CZ" dirty="0">
                <a:hlinkClick r:id="rId8"/>
              </a:rPr>
              <a:t>http://commons.wikimedia.org/wiki/File:Hradec_Kr%C3%A1lov%C3%A9_-_pr%C5%AF%C4%8Del%C3%AD_Muzea_V%C3%BDchodn%C3%ADch_%</a:t>
            </a:r>
            <a:r>
              <a:rPr lang="cs-CZ" dirty="0" smtClean="0">
                <a:hlinkClick r:id="rId8"/>
              </a:rPr>
              <a:t>C4%8Cech.jpg</a:t>
            </a:r>
            <a:endParaRPr lang="cs-CZ" dirty="0" smtClean="0"/>
          </a:p>
          <a:p>
            <a:r>
              <a:rPr lang="cs-CZ" dirty="0" smtClean="0"/>
              <a:t>Pict.8. </a:t>
            </a:r>
            <a:r>
              <a:rPr lang="cs-CZ" dirty="0"/>
              <a:t>PRAZAK. </a:t>
            </a:r>
            <a:r>
              <a:rPr lang="cs-CZ" i="1" dirty="0"/>
              <a:t>commons.wikimedia.org</a:t>
            </a:r>
            <a:r>
              <a:rPr lang="cs-CZ" dirty="0"/>
              <a:t> [online]. [cit. 7.12.2013]. Dostupný na WWW: </a:t>
            </a:r>
            <a:r>
              <a:rPr lang="cs-CZ" dirty="0">
                <a:hlinkClick r:id="rId9"/>
              </a:rPr>
              <a:t>http://commons.wikimedia.org/wiki/File:Hradec_Kr%C3%A1lov%C3%A9_-_</a:t>
            </a:r>
            <a:r>
              <a:rPr lang="cs-CZ" dirty="0" smtClean="0">
                <a:hlinkClick r:id="rId9"/>
              </a:rPr>
              <a:t>gymn%C3%A1zium_Josefa_Kajet%C3%A1na_Tyla.jpg</a:t>
            </a:r>
            <a:endParaRPr lang="cs-CZ" dirty="0" smtClean="0"/>
          </a:p>
          <a:p>
            <a:r>
              <a:rPr lang="cs-CZ" dirty="0" smtClean="0"/>
              <a:t>Pict.9.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39491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http://www.hradeckralove.org/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sz="2000" dirty="0" smtClean="0"/>
              <a:t>Pokud není uvedeno jinak, použitý materiál je z vlastních zdrojů autora</a:t>
            </a:r>
          </a:p>
          <a:p>
            <a:endParaRPr lang="cs-CZ" dirty="0"/>
          </a:p>
        </p:txBody>
      </p:sp>
      <p:pic>
        <p:nvPicPr>
          <p:cNvPr id="4" name="Picture 2" descr="http://www.kr-karlovarsky.cz/NR/rdonlyres/55A062E8-6A73-480F-A23D-6CE5B15DF1A2/0/logo_cb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5382496"/>
            <a:ext cx="3645514" cy="544488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val="136551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239</TotalTime>
  <Words>459</Words>
  <Application>Microsoft Office PowerPoint</Application>
  <PresentationFormat>Předvádění na obrazovce (4:3)</PresentationFormat>
  <Paragraphs>104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Hradec Králové</vt:lpstr>
      <vt:lpstr>Location</vt:lpstr>
      <vt:lpstr>Hradec Králové    Pict.2</vt:lpstr>
      <vt:lpstr>20th century</vt:lpstr>
      <vt:lpstr>Sights</vt:lpstr>
      <vt:lpstr>Prezentace aplikace PowerPoint</vt:lpstr>
      <vt:lpstr>Prezentace aplikace PowerPoint</vt:lpstr>
      <vt:lpstr>Other interesting places</vt:lpstr>
      <vt:lpstr>HK as the centre of education</vt:lpstr>
      <vt:lpstr>Culture</vt:lpstr>
      <vt:lpstr>Sports</vt:lpstr>
      <vt:lpstr>Important cultural and sport events</vt:lpstr>
      <vt:lpstr>Použité obrázky: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Hradec Králové</dc:title>
  <dc:creator>Iva</dc:creator>
  <cp:lastModifiedBy>Iva</cp:lastModifiedBy>
  <cp:revision>22</cp:revision>
  <dcterms:created xsi:type="dcterms:W3CDTF">2013-12-07T20:22:02Z</dcterms:created>
  <dcterms:modified xsi:type="dcterms:W3CDTF">2013-12-08T13:39:08Z</dcterms:modified>
</cp:coreProperties>
</file>