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70" r:id="rId11"/>
    <p:sldId id="271" r:id="rId12"/>
    <p:sldId id="268" r:id="rId13"/>
    <p:sldId id="267" r:id="rId14"/>
    <p:sldId id="272" r:id="rId15"/>
    <p:sldId id="274" r:id="rId16"/>
    <p:sldId id="27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4E5B7-C2C9-4B8C-9E4B-2EC91D7777D9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E4DCC-8AEC-4677-97DF-A9BB27010F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5968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4E5B7-C2C9-4B8C-9E4B-2EC91D7777D9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E4DCC-8AEC-4677-97DF-A9BB27010F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0222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4E5B7-C2C9-4B8C-9E4B-2EC91D7777D9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E4DCC-8AEC-4677-97DF-A9BB27010F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52495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4E5B7-C2C9-4B8C-9E4B-2EC91D7777D9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E4DCC-8AEC-4677-97DF-A9BB27010F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0179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4E5B7-C2C9-4B8C-9E4B-2EC91D7777D9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E4DCC-8AEC-4677-97DF-A9BB27010F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96974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4E5B7-C2C9-4B8C-9E4B-2EC91D7777D9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E4DCC-8AEC-4677-97DF-A9BB27010F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30495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4E5B7-C2C9-4B8C-9E4B-2EC91D7777D9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E4DCC-8AEC-4677-97DF-A9BB27010F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7510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4E5B7-C2C9-4B8C-9E4B-2EC91D7777D9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E4DCC-8AEC-4677-97DF-A9BB27010F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66283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4E5B7-C2C9-4B8C-9E4B-2EC91D7777D9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E4DCC-8AEC-4677-97DF-A9BB27010F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51719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4E5B7-C2C9-4B8C-9E4B-2EC91D7777D9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E4DCC-8AEC-4677-97DF-A9BB27010F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0398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4E5B7-C2C9-4B8C-9E4B-2EC91D7777D9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E4DCC-8AEC-4677-97DF-A9BB27010F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99078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04E5B7-C2C9-4B8C-9E4B-2EC91D7777D9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2E4DCC-8AEC-4677-97DF-A9BB27010F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62868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St._Pauls_Cathedral_with_dome.jpg" TargetMode="External"/><Relationship Id="rId3" Type="http://schemas.openxmlformats.org/officeDocument/2006/relationships/hyperlink" Target="http://commons.wikimedia.org/wiki/File:The_Tower_of_London.JPG?uselang=cs" TargetMode="External"/><Relationship Id="rId7" Type="http://schemas.openxmlformats.org/officeDocument/2006/relationships/hyperlink" Target="http://commons.wikimedia.org/wiki/File:Westminster_Abbey_London_900px.jpg" TargetMode="External"/><Relationship Id="rId2" Type="http://schemas.openxmlformats.org/officeDocument/2006/relationships/hyperlink" Target="http://commons.wikimedia.org/wiki/File:Buckingham_Palace_2007-05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Tower_bridge_1_cz.jpg" TargetMode="External"/><Relationship Id="rId5" Type="http://schemas.openxmlformats.org/officeDocument/2006/relationships/hyperlink" Target="http://commons.wikimedia.org/wiki/File:20110530_London_197.JPG" TargetMode="External"/><Relationship Id="rId10" Type="http://schemas.openxmlformats.org/officeDocument/2006/relationships/hyperlink" Target="http://commons.wikimedia.org/wiki/File:Greenwich_Observatory._-_geograph.org.uk_-_44181.jpg?uselang=cs" TargetMode="External"/><Relationship Id="rId4" Type="http://schemas.openxmlformats.org/officeDocument/2006/relationships/hyperlink" Target="http://commons.wikimedia.org/wiki/File:20110530_London_196.JPG" TargetMode="External"/><Relationship Id="rId9" Type="http://schemas.openxmlformats.org/officeDocument/2006/relationships/hyperlink" Target="http://commons.wikimedia.org/wiki/File:London_Eye_from_Westminster_Bridge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Westminster,_St._James's_Park_Lake_-_geograph.org.uk_-_865474.jpg?uselang=cs" TargetMode="External"/><Relationship Id="rId7" Type="http://schemas.openxmlformats.org/officeDocument/2006/relationships/hyperlink" Target="http://commons.wikimedia.org/wiki/File:Gateshead_Millennium_Bridge_Down.jpg?uselang=cs" TargetMode="External"/><Relationship Id="rId2" Type="http://schemas.openxmlformats.org/officeDocument/2006/relationships/hyperlink" Target="http://commons.wikimedia.org/wiki/File:Aerial_view_of_Hyde_Park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London_city_hall_(01).JPG?uselang=cs" TargetMode="External"/><Relationship Id="rId5" Type="http://schemas.openxmlformats.org/officeDocument/2006/relationships/hyperlink" Target="http://commons.wikimedia.org/wiki/File:Tower_of_London_and_the_Gherkin.jpg?uselang=cs" TargetMode="External"/><Relationship Id="rId4" Type="http://schemas.openxmlformats.org/officeDocument/2006/relationships/hyperlink" Target="http://commons.wikimedia.org/wiki/File:Wembley_Stadium_-_geograph.org.uk_-_602475.jpg?uselang=cs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London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910736"/>
              </p:ext>
            </p:extLst>
          </p:nvPr>
        </p:nvGraphicFramePr>
        <p:xfrm>
          <a:off x="2123728" y="2308828"/>
          <a:ext cx="5529609" cy="3500755"/>
        </p:xfrm>
        <a:graphic>
          <a:graphicData uri="http://schemas.openxmlformats.org/drawingml/2006/table">
            <a:tbl>
              <a:tblPr firstRow="1"/>
              <a:tblGrid>
                <a:gridCol w="1256341"/>
                <a:gridCol w="4273268"/>
              </a:tblGrid>
              <a:tr h="2573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CZ.1.07/1.5.00/34.0479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573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 cap="all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VY_32_INOVACE_IVA_DVORAKOVA_London_07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573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Střední škola služeb, obchodu a gastronomie Hradec Králové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573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Třetí, čtvrtý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12728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Anglický jazyk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573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Fotograf, Kosmetické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služby</a:t>
                      </a:r>
                      <a:r>
                        <a:rPr lang="cs-CZ" sz="11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, Zahradnictví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573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okruh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Reálie anglicky mluvících zemí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573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London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573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Iva Dvořáková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573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Vytvořeno dne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24.10</a:t>
                      </a: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. 2013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538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Metodický popis (anotace)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 o </a:t>
                      </a: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Londýně seznamuje studenty s 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historií,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kulturou a dalšími obecnými informacemi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o </a:t>
                      </a: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tomto městě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. </a:t>
                      </a: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Tato aktivita je vytvořena v programu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Microsoft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PowerPoint </a:t>
                      </a: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2010.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</a:tbl>
          </a:graphicData>
        </a:graphic>
      </p:graphicFrame>
      <p:pic>
        <p:nvPicPr>
          <p:cNvPr id="5" name="Picture 2" descr="http://www.kr-karlovarsky.cz/NR/rdonlyres/55A062E8-6A73-480F-A23D-6CE5B15DF1A2/0/logo_cb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5930788"/>
            <a:ext cx="3645514" cy="544488"/>
          </a:xfrm>
          <a:prstGeom prst="rect">
            <a:avLst/>
          </a:prstGeom>
          <a:noFill/>
          <a:extLst/>
        </p:spPr>
      </p:pic>
    </p:spTree>
    <p:extLst>
      <p:ext uri="{BB962C8B-B14F-4D97-AF65-F5344CB8AC3E}">
        <p14:creationId xmlns:p14="http://schemas.microsoft.com/office/powerpoint/2010/main" val="2141748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London</a:t>
            </a:r>
            <a:endParaRPr lang="cs-CZ" sz="48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err="1" smtClean="0">
                <a:solidFill>
                  <a:srgbClr val="FF0000"/>
                </a:solidFill>
              </a:rPr>
              <a:t>The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r>
              <a:rPr lang="cs-CZ" sz="4000" b="1" dirty="0" err="1" smtClean="0">
                <a:solidFill>
                  <a:srgbClr val="FF0000"/>
                </a:solidFill>
              </a:rPr>
              <a:t>capital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r>
              <a:rPr lang="cs-CZ" sz="4000" b="1" dirty="0" err="1" smtClean="0">
                <a:solidFill>
                  <a:srgbClr val="FF0000"/>
                </a:solidFill>
              </a:rPr>
              <a:t>of</a:t>
            </a:r>
            <a:r>
              <a:rPr lang="cs-CZ" sz="4000" b="1" dirty="0" smtClean="0">
                <a:solidFill>
                  <a:srgbClr val="FF0000"/>
                </a:solidFill>
              </a:rPr>
              <a:t> U.K.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8307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General </a:t>
            </a:r>
            <a:r>
              <a:rPr lang="cs-CZ" dirty="0" err="1" smtClean="0"/>
              <a:t>facts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cosmopolitan</a:t>
            </a:r>
            <a:r>
              <a:rPr lang="cs-CZ" dirty="0" smtClean="0"/>
              <a:t> city</a:t>
            </a:r>
          </a:p>
          <a:p>
            <a:r>
              <a:rPr lang="cs-CZ" dirty="0" err="1" smtClean="0"/>
              <a:t>population</a:t>
            </a:r>
            <a:r>
              <a:rPr lang="cs-CZ" dirty="0" smtClean="0"/>
              <a:t> </a:t>
            </a:r>
            <a:r>
              <a:rPr lang="cs-CZ" dirty="0" err="1" smtClean="0"/>
              <a:t>over</a:t>
            </a:r>
            <a:r>
              <a:rPr lang="cs-CZ" dirty="0" smtClean="0"/>
              <a:t> 8 </a:t>
            </a:r>
            <a:r>
              <a:rPr lang="cs-CZ" dirty="0" err="1" smtClean="0"/>
              <a:t>million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mix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over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endParaRPr lang="cs-CZ" dirty="0" smtClean="0"/>
          </a:p>
          <a:p>
            <a:r>
              <a:rPr lang="cs-CZ" dirty="0" smtClean="0"/>
              <a:t>2000 </a:t>
            </a:r>
            <a:r>
              <a:rPr lang="cs-CZ" dirty="0" err="1" smtClean="0"/>
              <a:t>years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,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Romans</a:t>
            </a:r>
            <a:r>
              <a:rPr lang="cs-CZ" dirty="0" smtClean="0"/>
              <a:t> </a:t>
            </a:r>
            <a:r>
              <a:rPr lang="cs-CZ" dirty="0" err="1" smtClean="0"/>
              <a:t>settled</a:t>
            </a:r>
            <a:r>
              <a:rPr lang="cs-CZ" dirty="0" smtClean="0"/>
              <a:t> </a:t>
            </a:r>
            <a:r>
              <a:rPr lang="cs-CZ" dirty="0" err="1" smtClean="0"/>
              <a:t>here</a:t>
            </a:r>
            <a:r>
              <a:rPr lang="cs-CZ" dirty="0" smtClean="0"/>
              <a:t> </a:t>
            </a:r>
            <a:r>
              <a:rPr lang="cs-CZ" dirty="0" err="1" smtClean="0"/>
              <a:t>next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river</a:t>
            </a:r>
            <a:r>
              <a:rPr lang="cs-CZ" dirty="0" smtClean="0"/>
              <a:t> </a:t>
            </a:r>
            <a:r>
              <a:rPr lang="cs-CZ" dirty="0" err="1" smtClean="0"/>
              <a:t>Thames</a:t>
            </a:r>
            <a:endParaRPr lang="cs-CZ" dirty="0" smtClean="0"/>
          </a:p>
          <a:p>
            <a:r>
              <a:rPr lang="cs-CZ" dirty="0" err="1"/>
              <a:t>t</a:t>
            </a:r>
            <a:r>
              <a:rPr lang="cs-CZ" dirty="0" err="1" smtClean="0"/>
              <a:t>he</a:t>
            </a:r>
            <a:r>
              <a:rPr lang="cs-CZ" dirty="0" smtClean="0"/>
              <a:t> </a:t>
            </a:r>
            <a:r>
              <a:rPr lang="cs-CZ" dirty="0" err="1" smtClean="0"/>
              <a:t>Thames</a:t>
            </a:r>
            <a:r>
              <a:rPr lang="cs-CZ" dirty="0" smtClean="0"/>
              <a:t> has </a:t>
            </a:r>
            <a:r>
              <a:rPr lang="cs-CZ" dirty="0" err="1" smtClean="0"/>
              <a:t>been</a:t>
            </a:r>
            <a:r>
              <a:rPr lang="cs-CZ" dirty="0" smtClean="0"/>
              <a:t> </a:t>
            </a:r>
            <a:r>
              <a:rPr lang="cs-CZ" dirty="0" err="1" smtClean="0"/>
              <a:t>useful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trading</a:t>
            </a:r>
            <a:r>
              <a:rPr lang="cs-CZ" dirty="0" smtClean="0"/>
              <a:t>, transport and </a:t>
            </a:r>
            <a:r>
              <a:rPr lang="cs-CZ" dirty="0" err="1" smtClean="0"/>
              <a:t>tourism</a:t>
            </a:r>
            <a:endParaRPr lang="cs-CZ" dirty="0" smtClean="0"/>
          </a:p>
          <a:p>
            <a:r>
              <a:rPr lang="cs-CZ" dirty="0" err="1"/>
              <a:t>n</a:t>
            </a:r>
            <a:r>
              <a:rPr lang="cs-CZ" dirty="0" err="1" smtClean="0"/>
              <a:t>ow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important</a:t>
            </a:r>
            <a:r>
              <a:rPr lang="cs-CZ" dirty="0" smtClean="0"/>
              <a:t> </a:t>
            </a:r>
            <a:r>
              <a:rPr lang="cs-CZ" dirty="0" err="1" smtClean="0"/>
              <a:t>bussiness</a:t>
            </a:r>
            <a:r>
              <a:rPr lang="cs-CZ" dirty="0" smtClean="0"/>
              <a:t> , </a:t>
            </a:r>
            <a:r>
              <a:rPr lang="cs-CZ" dirty="0" err="1" smtClean="0"/>
              <a:t>financial</a:t>
            </a:r>
            <a:r>
              <a:rPr lang="cs-CZ" dirty="0" smtClean="0"/>
              <a:t>, </a:t>
            </a:r>
            <a:r>
              <a:rPr lang="cs-CZ" dirty="0" err="1" smtClean="0"/>
              <a:t>political</a:t>
            </a:r>
            <a:r>
              <a:rPr lang="cs-CZ" dirty="0" smtClean="0"/>
              <a:t>, </a:t>
            </a:r>
            <a:r>
              <a:rPr lang="cs-CZ" dirty="0" err="1" smtClean="0"/>
              <a:t>fashion</a:t>
            </a:r>
            <a:r>
              <a:rPr lang="cs-CZ" dirty="0" smtClean="0"/>
              <a:t>, </a:t>
            </a:r>
            <a:r>
              <a:rPr lang="cs-CZ" dirty="0" err="1" smtClean="0"/>
              <a:t>cultural</a:t>
            </a:r>
            <a:r>
              <a:rPr lang="cs-CZ" dirty="0" smtClean="0"/>
              <a:t>, sport centre (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Olympics</a:t>
            </a:r>
            <a:r>
              <a:rPr lang="cs-CZ" dirty="0" smtClean="0"/>
              <a:t> in 2012)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8550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Sights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Buckingham </a:t>
            </a:r>
            <a:r>
              <a:rPr lang="cs-CZ" dirty="0" err="1" smtClean="0"/>
              <a:t>Palace</a:t>
            </a: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seat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Royal</a:t>
            </a:r>
            <a:r>
              <a:rPr lang="cs-CZ" sz="2000" dirty="0" smtClean="0"/>
              <a:t> </a:t>
            </a:r>
            <a:r>
              <a:rPr lang="cs-CZ" sz="2000" dirty="0" err="1" smtClean="0"/>
              <a:t>family</a:t>
            </a:r>
            <a:endParaRPr lang="cs-CZ" sz="2000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pict.1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Tower </a:t>
            </a:r>
            <a:r>
              <a:rPr lang="cs-CZ" dirty="0" err="1" smtClean="0"/>
              <a:t>of</a:t>
            </a:r>
            <a:r>
              <a:rPr lang="cs-CZ" dirty="0" smtClean="0"/>
              <a:t> London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seat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English</a:t>
            </a:r>
            <a:r>
              <a:rPr lang="cs-CZ" sz="2000" dirty="0" smtClean="0"/>
              <a:t> </a:t>
            </a:r>
            <a:r>
              <a:rPr lang="cs-CZ" sz="2000" dirty="0" err="1" smtClean="0"/>
              <a:t>kings</a:t>
            </a:r>
            <a:r>
              <a:rPr lang="cs-CZ" sz="2000" dirty="0" smtClean="0"/>
              <a:t> and </a:t>
            </a:r>
            <a:r>
              <a:rPr lang="cs-CZ" sz="2000" dirty="0" err="1" smtClean="0"/>
              <a:t>queens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pict.2</a:t>
            </a:r>
            <a:endParaRPr lang="cs-CZ" sz="2000" dirty="0"/>
          </a:p>
        </p:txBody>
      </p:sp>
      <p:pic>
        <p:nvPicPr>
          <p:cNvPr id="2051" name="Picture 3" descr="C:\Users\Iva\Documents\Iva\Recepty\Buckingham_Palace_2007-0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189772"/>
            <a:ext cx="3400424" cy="2266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Iva\Documents\Iva\Recepty\The_Tower_of_London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8345" y="3067797"/>
            <a:ext cx="3347863" cy="2510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4998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Houses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Parliament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pict.3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Big Ben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pict.4</a:t>
            </a:r>
            <a:endParaRPr lang="cs-CZ" dirty="0"/>
          </a:p>
        </p:txBody>
      </p:sp>
      <p:pic>
        <p:nvPicPr>
          <p:cNvPr id="4098" name="Picture 2" descr="C:\Users\Iva\Documents\Iva\Recepty\20110530_London_19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780928"/>
            <a:ext cx="3059832" cy="2294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Iva\Documents\Iva\Recepty\20110530_London_19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531575"/>
            <a:ext cx="2085696" cy="278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6179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Tower </a:t>
            </a:r>
            <a:r>
              <a:rPr lang="cs-CZ" dirty="0" err="1" smtClean="0"/>
              <a:t>Bridge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pict.5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err="1" smtClean="0"/>
              <a:t>Westminster</a:t>
            </a:r>
            <a:r>
              <a:rPr lang="cs-CZ" dirty="0" smtClean="0"/>
              <a:t> </a:t>
            </a:r>
            <a:r>
              <a:rPr lang="cs-CZ" dirty="0" err="1" smtClean="0"/>
              <a:t>Abbey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pict.6</a:t>
            </a:r>
            <a:endParaRPr lang="cs-CZ" dirty="0"/>
          </a:p>
        </p:txBody>
      </p:sp>
      <p:pic>
        <p:nvPicPr>
          <p:cNvPr id="3074" name="Picture 2" descr="C:\Users\Iva\Documents\Iva\Recepty\800px-Tower_bridge_1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924944"/>
            <a:ext cx="3276931" cy="2195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Iva\Documents\Iva\Recepty\400px-Westminster_Abbey_London_900px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544572"/>
            <a:ext cx="1974149" cy="2956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6357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St. </a:t>
            </a:r>
            <a:r>
              <a:rPr lang="cs-CZ" dirty="0" err="1" smtClean="0"/>
              <a:t>Paul´s</a:t>
            </a:r>
            <a:r>
              <a:rPr lang="cs-CZ" dirty="0" smtClean="0"/>
              <a:t> </a:t>
            </a:r>
            <a:r>
              <a:rPr lang="cs-CZ" dirty="0" err="1" smtClean="0"/>
              <a:t>Cathedral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pict.7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London </a:t>
            </a:r>
            <a:r>
              <a:rPr lang="cs-CZ" dirty="0" err="1" smtClean="0"/>
              <a:t>Eye</a:t>
            </a:r>
            <a:endParaRPr lang="cs-CZ" sz="5100" dirty="0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tallest</a:t>
            </a:r>
            <a:r>
              <a:rPr lang="cs-CZ" sz="2000" dirty="0" smtClean="0"/>
              <a:t> </a:t>
            </a:r>
            <a:r>
              <a:rPr lang="cs-CZ" sz="2000" dirty="0" err="1" smtClean="0"/>
              <a:t>observation</a:t>
            </a:r>
            <a:r>
              <a:rPr lang="cs-CZ" sz="2000" dirty="0" smtClean="0"/>
              <a:t> </a:t>
            </a:r>
            <a:r>
              <a:rPr lang="cs-CZ" sz="2000" dirty="0" err="1" smtClean="0"/>
              <a:t>wheel</a:t>
            </a:r>
            <a:r>
              <a:rPr lang="cs-CZ" sz="2000" dirty="0" smtClean="0"/>
              <a:t>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world</a:t>
            </a:r>
            <a:endParaRPr lang="cs-CZ" sz="2000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pict.8</a:t>
            </a:r>
          </a:p>
          <a:p>
            <a:endParaRPr lang="cs-CZ" dirty="0"/>
          </a:p>
        </p:txBody>
      </p:sp>
      <p:pic>
        <p:nvPicPr>
          <p:cNvPr id="5122" name="Picture 2" descr="C:\Users\Iva\Documents\Iva\Recepty\St._Pauls_Cathedral_with_dom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348880"/>
            <a:ext cx="2391730" cy="3188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Iva\Documents\Iva\Recepty\800px-London_Eye_from_Westminster_Bridg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2679" y="3068960"/>
            <a:ext cx="3291857" cy="2468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7329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Greenwich </a:t>
            </a:r>
            <a:r>
              <a:rPr lang="cs-CZ" dirty="0" err="1" smtClean="0"/>
              <a:t>observatory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err="1"/>
              <a:t>w</a:t>
            </a:r>
            <a:r>
              <a:rPr lang="cs-CZ" dirty="0" err="1" smtClean="0"/>
              <a:t>ith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Prime </a:t>
            </a:r>
            <a:r>
              <a:rPr lang="cs-CZ" dirty="0" err="1" smtClean="0"/>
              <a:t>Meridian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pict.9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err="1" smtClean="0"/>
              <a:t>Trafalgar</a:t>
            </a:r>
            <a:r>
              <a:rPr lang="cs-CZ" dirty="0" smtClean="0"/>
              <a:t> Square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err="1"/>
              <a:t>w</a:t>
            </a:r>
            <a:r>
              <a:rPr lang="cs-CZ" dirty="0" err="1" smtClean="0"/>
              <a:t>ith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National</a:t>
            </a:r>
            <a:r>
              <a:rPr lang="cs-CZ" dirty="0" smtClean="0"/>
              <a:t> </a:t>
            </a:r>
            <a:r>
              <a:rPr lang="cs-CZ" dirty="0" err="1" smtClean="0"/>
              <a:t>Gallery</a:t>
            </a:r>
            <a:r>
              <a:rPr lang="cs-CZ" dirty="0" smtClean="0"/>
              <a:t> and </a:t>
            </a:r>
            <a:r>
              <a:rPr lang="cs-CZ" dirty="0" err="1" smtClean="0"/>
              <a:t>Nelson´s</a:t>
            </a:r>
            <a:r>
              <a:rPr lang="cs-CZ" dirty="0" smtClean="0"/>
              <a:t> </a:t>
            </a:r>
            <a:r>
              <a:rPr lang="cs-CZ" dirty="0" err="1" smtClean="0"/>
              <a:t>column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pict.10</a:t>
            </a:r>
            <a:endParaRPr lang="cs-CZ" dirty="0"/>
          </a:p>
        </p:txBody>
      </p:sp>
      <p:pic>
        <p:nvPicPr>
          <p:cNvPr id="6146" name="Picture 2" descr="C:\Users\Iva\Documents\Iva\Recepty\Greenwich_Observatory._-_geograph.org.uk_-_4418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180719"/>
            <a:ext cx="3590769" cy="233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Iva\Documents\Iva\Recepty\450px-Trafalgar_Square_200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3" y="3029530"/>
            <a:ext cx="1977283" cy="2636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0652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Famous</a:t>
            </a:r>
            <a:r>
              <a:rPr lang="cs-CZ" dirty="0" smtClean="0"/>
              <a:t> </a:t>
            </a:r>
            <a:r>
              <a:rPr lang="cs-CZ" dirty="0" err="1" smtClean="0"/>
              <a:t>parks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Hyde Park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err="1"/>
              <a:t>w</a:t>
            </a:r>
            <a:r>
              <a:rPr lang="cs-CZ" dirty="0" err="1" smtClean="0"/>
              <a:t>ith</a:t>
            </a:r>
            <a:r>
              <a:rPr lang="cs-CZ" dirty="0" smtClean="0"/>
              <a:t> </a:t>
            </a:r>
            <a:r>
              <a:rPr lang="cs-CZ" dirty="0" err="1" smtClean="0"/>
              <a:t>Speaker´s</a:t>
            </a:r>
            <a:r>
              <a:rPr lang="cs-CZ" dirty="0" smtClean="0"/>
              <a:t> </a:t>
            </a:r>
            <a:r>
              <a:rPr lang="cs-CZ" dirty="0" err="1" smtClean="0"/>
              <a:t>Corner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pict.11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St. </a:t>
            </a:r>
            <a:r>
              <a:rPr lang="cs-CZ" dirty="0" err="1" smtClean="0"/>
              <a:t>James´s</a:t>
            </a:r>
            <a:r>
              <a:rPr lang="cs-CZ" dirty="0" smtClean="0"/>
              <a:t>  Park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pict.12</a:t>
            </a:r>
            <a:endParaRPr lang="cs-CZ" dirty="0"/>
          </a:p>
        </p:txBody>
      </p:sp>
      <p:pic>
        <p:nvPicPr>
          <p:cNvPr id="7170" name="Picture 2" descr="C:\Users\Iva\Documents\Iva\Recepty\Hyde_Park_from_the_ai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636912"/>
            <a:ext cx="2052228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Iva\Documents\Iva\Recepty\Westminster,_St._James's_Park_Lake_-_geograph.org.uk_-_86547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420888"/>
            <a:ext cx="3703960" cy="2777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7915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Modern</a:t>
            </a:r>
            <a:r>
              <a:rPr lang="cs-CZ" dirty="0" smtClean="0"/>
              <a:t> </a:t>
            </a:r>
            <a:r>
              <a:rPr lang="cs-CZ" dirty="0" err="1" smtClean="0"/>
              <a:t>buildings</a:t>
            </a:r>
            <a:r>
              <a:rPr lang="cs-CZ" dirty="0" smtClean="0"/>
              <a:t> by Norman </a:t>
            </a:r>
            <a:r>
              <a:rPr lang="cs-CZ" dirty="0" err="1" smtClean="0"/>
              <a:t>Foster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Wembley</a:t>
            </a:r>
            <a:r>
              <a:rPr lang="cs-CZ" dirty="0" smtClean="0"/>
              <a:t> Stadium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pict.13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err="1" smtClean="0"/>
              <a:t>Gherkin</a:t>
            </a:r>
            <a:r>
              <a:rPr lang="cs-CZ" dirty="0" smtClean="0"/>
              <a:t> Tower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pict.14</a:t>
            </a:r>
            <a:endParaRPr lang="cs-CZ" dirty="0"/>
          </a:p>
        </p:txBody>
      </p:sp>
      <p:pic>
        <p:nvPicPr>
          <p:cNvPr id="8194" name="Picture 2" descr="C:\Users\Iva\Documents\Iva\Recepty\Tower_of_London_and_the_Gherki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535668"/>
            <a:ext cx="3728448" cy="2569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Iva\Documents\Iva\Recepty\Wembley_Stadium_-_geograph.org.uk_-_60247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587" y="2428210"/>
            <a:ext cx="3888432" cy="2916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0854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London City </a:t>
            </a:r>
            <a:r>
              <a:rPr lang="cs-CZ" dirty="0" err="1" smtClean="0"/>
              <a:t>Hall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pict.15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err="1" smtClean="0"/>
              <a:t>Millenium</a:t>
            </a:r>
            <a:r>
              <a:rPr lang="cs-CZ" dirty="0" smtClean="0"/>
              <a:t> </a:t>
            </a:r>
            <a:r>
              <a:rPr lang="cs-CZ" dirty="0" err="1" smtClean="0"/>
              <a:t>Bridge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pict.16</a:t>
            </a:r>
            <a:endParaRPr lang="cs-CZ" dirty="0"/>
          </a:p>
        </p:txBody>
      </p:sp>
      <p:pic>
        <p:nvPicPr>
          <p:cNvPr id="9218" name="Picture 2" descr="C:\Users\Iva\Documents\Iva\Recepty\800px-London_city_hall_(01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420888"/>
            <a:ext cx="3648405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Iva\Documents\Iva\Recepty\Gateshead_Millennium_Bridge_Dow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0277" y="2618232"/>
            <a:ext cx="3817985" cy="2538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7197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Public transport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t</a:t>
            </a:r>
            <a:r>
              <a:rPr lang="cs-CZ" dirty="0" err="1" smtClean="0"/>
              <a:t>he</a:t>
            </a:r>
            <a:r>
              <a:rPr lang="cs-CZ" dirty="0" smtClean="0"/>
              <a:t> underground – in London </a:t>
            </a:r>
            <a:r>
              <a:rPr lang="cs-CZ" dirty="0" err="1" smtClean="0"/>
              <a:t>called</a:t>
            </a:r>
            <a:r>
              <a:rPr lang="cs-CZ" dirty="0" smtClean="0"/>
              <a:t> </a:t>
            </a:r>
            <a:r>
              <a:rPr lang="cs-CZ" b="1" dirty="0" smtClean="0"/>
              <a:t>tube </a:t>
            </a:r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built</a:t>
            </a:r>
            <a:r>
              <a:rPr lang="cs-CZ" dirty="0" smtClean="0"/>
              <a:t> in 1863 and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first</a:t>
            </a:r>
            <a:r>
              <a:rPr lang="cs-CZ" dirty="0" smtClean="0"/>
              <a:t> underground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endParaRPr lang="cs-CZ" dirty="0" smtClean="0"/>
          </a:p>
          <a:p>
            <a:r>
              <a:rPr lang="cs-CZ" dirty="0" smtClean="0"/>
              <a:t>double-</a:t>
            </a:r>
            <a:r>
              <a:rPr lang="cs-CZ" dirty="0" err="1" smtClean="0"/>
              <a:t>decker</a:t>
            </a:r>
            <a:r>
              <a:rPr lang="cs-CZ" dirty="0" smtClean="0"/>
              <a:t> bus</a:t>
            </a:r>
          </a:p>
          <a:p>
            <a:r>
              <a:rPr lang="cs-CZ" dirty="0" err="1"/>
              <a:t>b</a:t>
            </a:r>
            <a:r>
              <a:rPr lang="cs-CZ" dirty="0" err="1" smtClean="0"/>
              <a:t>lack</a:t>
            </a:r>
            <a:r>
              <a:rPr lang="cs-CZ" dirty="0" smtClean="0"/>
              <a:t> taxis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9636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Best shopping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Oxford Street</a:t>
            </a:r>
          </a:p>
          <a:p>
            <a:r>
              <a:rPr lang="cs-CZ" dirty="0" err="1" smtClean="0"/>
              <a:t>Covent</a:t>
            </a:r>
            <a:r>
              <a:rPr lang="cs-CZ" dirty="0" smtClean="0"/>
              <a:t> Garden</a:t>
            </a:r>
          </a:p>
          <a:p>
            <a:r>
              <a:rPr lang="cs-CZ" dirty="0" err="1" smtClean="0"/>
              <a:t>Camden</a:t>
            </a:r>
            <a:r>
              <a:rPr lang="cs-CZ" dirty="0" smtClean="0"/>
              <a:t> Market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1863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 smtClean="0"/>
              <a:t>Pict.1 EISEN</a:t>
            </a:r>
            <a:r>
              <a:rPr lang="cs-CZ" dirty="0"/>
              <a:t>, Alan. </a:t>
            </a:r>
            <a:r>
              <a:rPr lang="cs-CZ" i="1" dirty="0"/>
              <a:t>commons.wikimedia.org</a:t>
            </a:r>
            <a:r>
              <a:rPr lang="cs-CZ" dirty="0"/>
              <a:t> [online]. [cit. 24.10.2013].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commons.wikimedia.org/wiki/File:Buckingham_Palace_2007-05.jpg</a:t>
            </a:r>
            <a:endParaRPr lang="cs-CZ" dirty="0" smtClean="0"/>
          </a:p>
          <a:p>
            <a:r>
              <a:rPr lang="cs-CZ" dirty="0" smtClean="0"/>
              <a:t>Pict.2 PILGAB</a:t>
            </a:r>
            <a:r>
              <a:rPr lang="cs-CZ" dirty="0"/>
              <a:t>. </a:t>
            </a:r>
            <a:r>
              <a:rPr lang="cs-CZ" i="1" dirty="0"/>
              <a:t>commons.wikimedia.org</a:t>
            </a:r>
            <a:r>
              <a:rPr lang="cs-CZ" dirty="0"/>
              <a:t> [online]. [cit. 23.10.2013].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commons.wikimedia.org/wiki/File:The_Tower_of_London.JPG?uselang=cs</a:t>
            </a:r>
            <a:endParaRPr lang="cs-CZ" dirty="0" smtClean="0"/>
          </a:p>
          <a:p>
            <a:r>
              <a:rPr lang="cs-CZ" dirty="0" smtClean="0"/>
              <a:t>Pict.3 </a:t>
            </a:r>
            <a:r>
              <a:rPr lang="cs-CZ" dirty="0"/>
              <a:t>AHSMANN, Mark. </a:t>
            </a:r>
            <a:r>
              <a:rPr lang="cs-CZ" i="1" dirty="0"/>
              <a:t>commons.wikimedia.org</a:t>
            </a:r>
            <a:r>
              <a:rPr lang="cs-CZ" dirty="0"/>
              <a:t> [online]. [cit. 24.10.2013].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commons.wikimedia.org/wiki/File:20110530_London_196.JPG</a:t>
            </a:r>
            <a:endParaRPr lang="cs-CZ" dirty="0" smtClean="0"/>
          </a:p>
          <a:p>
            <a:r>
              <a:rPr lang="cs-CZ" dirty="0" smtClean="0"/>
              <a:t>Pict.4 </a:t>
            </a:r>
            <a:r>
              <a:rPr lang="cs-CZ" dirty="0"/>
              <a:t>ASHMAN, Mark. </a:t>
            </a:r>
            <a:r>
              <a:rPr lang="cs-CZ" i="1" dirty="0"/>
              <a:t>commons.wikimedia.org</a:t>
            </a:r>
            <a:r>
              <a:rPr lang="cs-CZ" dirty="0"/>
              <a:t> [online]. [cit. 24.10.2013].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commons.wikimedia.org/wiki/File:20110530_London_197.JPG</a:t>
            </a:r>
            <a:endParaRPr lang="cs-CZ" dirty="0" smtClean="0"/>
          </a:p>
          <a:p>
            <a:r>
              <a:rPr lang="cs-CZ" dirty="0" smtClean="0"/>
              <a:t>Pict.5 </a:t>
            </a:r>
            <a:r>
              <a:rPr lang="cs-CZ" dirty="0"/>
              <a:t>MISTERZEE. </a:t>
            </a:r>
            <a:r>
              <a:rPr lang="cs-CZ" i="1" dirty="0"/>
              <a:t>commons.wikimedia.org</a:t>
            </a:r>
            <a:r>
              <a:rPr lang="cs-CZ" dirty="0"/>
              <a:t> [online]. [cit. 24.10.2013]. Dostupný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commons.wikimedia.org/wiki/File:Tower_bridge_1_cz.jpg</a:t>
            </a:r>
            <a:endParaRPr lang="cs-CZ" dirty="0" smtClean="0"/>
          </a:p>
          <a:p>
            <a:r>
              <a:rPr lang="cs-CZ" dirty="0" smtClean="0"/>
              <a:t>Pict.6 </a:t>
            </a:r>
            <a:r>
              <a:rPr lang="cs-CZ" dirty="0"/>
              <a:t>JOLY, </a:t>
            </a:r>
            <a:r>
              <a:rPr lang="cs-CZ" dirty="0" err="1"/>
              <a:t>Gordon</a:t>
            </a:r>
            <a:r>
              <a:rPr lang="cs-CZ" dirty="0"/>
              <a:t>. </a:t>
            </a:r>
            <a:r>
              <a:rPr lang="cs-CZ" i="1" dirty="0"/>
              <a:t>commons.wikimedia.org</a:t>
            </a:r>
            <a:r>
              <a:rPr lang="cs-CZ" dirty="0"/>
              <a:t> [online]. [cit. 24.10.2013]. Dostupný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commons.wikimedia.org/wiki/File:Westminster_Abbey_London_900px.jpg</a:t>
            </a:r>
            <a:endParaRPr lang="cs-CZ" dirty="0" smtClean="0"/>
          </a:p>
          <a:p>
            <a:r>
              <a:rPr lang="cs-CZ" dirty="0" smtClean="0"/>
              <a:t>Pict.7</a:t>
            </a:r>
            <a:r>
              <a:rPr lang="cs-CZ" dirty="0"/>
              <a:t>JEDYOO. </a:t>
            </a:r>
            <a:r>
              <a:rPr lang="cs-CZ" i="1" dirty="0"/>
              <a:t>commons.wikimedia.org</a:t>
            </a:r>
            <a:r>
              <a:rPr lang="cs-CZ" dirty="0"/>
              <a:t> [online]. [cit. 24.10.2013]. Dostupný na WWW: </a:t>
            </a:r>
            <a:r>
              <a:rPr lang="cs-CZ" dirty="0">
                <a:hlinkClick r:id="rId8"/>
              </a:rPr>
              <a:t>http://commons.wikimedia.org/wiki/File:St._</a:t>
            </a:r>
            <a:r>
              <a:rPr lang="cs-CZ" dirty="0" smtClean="0">
                <a:hlinkClick r:id="rId8"/>
              </a:rPr>
              <a:t>Pauls_Cathedral_with_dome.jpg</a:t>
            </a:r>
            <a:endParaRPr lang="cs-CZ" dirty="0" smtClean="0"/>
          </a:p>
          <a:p>
            <a:r>
              <a:rPr lang="cs-CZ" dirty="0" smtClean="0"/>
              <a:t>Pict.8 </a:t>
            </a:r>
            <a:r>
              <a:rPr lang="cs-CZ" dirty="0"/>
              <a:t>KALAHA. </a:t>
            </a:r>
            <a:r>
              <a:rPr lang="cs-CZ" i="1" dirty="0"/>
              <a:t>commons.wikimedia.org</a:t>
            </a:r>
            <a:r>
              <a:rPr lang="cs-CZ" dirty="0"/>
              <a:t> [online]. [cit. 24.10.2013]. Dostupný na WWW: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commons.wikimedia.org/wiki/File:London_Eye_from_Westminster_Bridge.jpg</a:t>
            </a:r>
            <a:endParaRPr lang="cs-CZ" dirty="0" smtClean="0"/>
          </a:p>
          <a:p>
            <a:r>
              <a:rPr lang="cs-CZ" dirty="0" smtClean="0"/>
              <a:t>Pict.9 </a:t>
            </a:r>
            <a:r>
              <a:rPr lang="cs-CZ" dirty="0"/>
              <a:t>HANN, Ron. </a:t>
            </a:r>
            <a:r>
              <a:rPr lang="cs-CZ" i="1" dirty="0"/>
              <a:t>commons.wikimedia.org</a:t>
            </a:r>
            <a:r>
              <a:rPr lang="cs-CZ" dirty="0"/>
              <a:t> [online]. [cit. 24.10.2013]. Dostupný na WWW: </a:t>
            </a:r>
            <a:r>
              <a:rPr lang="cs-CZ" dirty="0">
                <a:hlinkClick r:id="rId10"/>
              </a:rPr>
              <a:t>http://commons.wikimedia.org/wiki/File:Greenwich_Observatory._-_geograph.org.uk_-_</a:t>
            </a:r>
            <a:r>
              <a:rPr lang="cs-CZ" dirty="0" smtClean="0">
                <a:hlinkClick r:id="rId10"/>
              </a:rPr>
              <a:t>44181.jpg?uselang=cs</a:t>
            </a:r>
            <a:endParaRPr lang="cs-CZ" dirty="0" smtClean="0"/>
          </a:p>
          <a:p>
            <a:r>
              <a:rPr lang="cs-CZ" dirty="0" smtClean="0"/>
              <a:t>Pict.10 BREDØL</a:t>
            </a:r>
            <a:r>
              <a:rPr lang="cs-CZ" dirty="0"/>
              <a:t>, Thomas. </a:t>
            </a:r>
            <a:r>
              <a:rPr lang="cs-CZ" i="1" dirty="0"/>
              <a:t>commons.wikimedia.org</a:t>
            </a:r>
            <a:r>
              <a:rPr lang="cs-CZ" dirty="0"/>
              <a:t> [online]. [cit. 24.10.2013]. Dostupný na WWW: http://commons.wikimedia.org/wiki/File:Trafalgar_Square_2004.jpg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5687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 smtClean="0"/>
              <a:t>Pict.11 LETO</a:t>
            </a:r>
            <a:r>
              <a:rPr lang="cs-CZ" dirty="0"/>
              <a:t>, Ben. </a:t>
            </a:r>
            <a:r>
              <a:rPr lang="cs-CZ" i="1" dirty="0"/>
              <a:t>commons.wikimedia.org</a:t>
            </a:r>
            <a:r>
              <a:rPr lang="cs-CZ" dirty="0"/>
              <a:t> [online]. [cit. 24.10.2013].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commons.wikimedia.org/wiki/File:Aerial_view_of_Hyde_Park.jpg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Pict.12 </a:t>
            </a:r>
            <a:r>
              <a:rPr lang="cs-CZ" dirty="0"/>
              <a:t>DOWNER, </a:t>
            </a:r>
            <a:r>
              <a:rPr lang="cs-CZ" dirty="0" err="1"/>
              <a:t>Chris</a:t>
            </a:r>
            <a:r>
              <a:rPr lang="cs-CZ" dirty="0"/>
              <a:t>. </a:t>
            </a:r>
            <a:r>
              <a:rPr lang="cs-CZ" i="1" dirty="0"/>
              <a:t>commons.wikimedia.org</a:t>
            </a:r>
            <a:r>
              <a:rPr lang="cs-CZ" dirty="0"/>
              <a:t> [online]. [cit. 24.10.2013]. Dostupný na WWW: </a:t>
            </a:r>
            <a:r>
              <a:rPr lang="cs-CZ" dirty="0">
                <a:hlinkClick r:id="rId3"/>
              </a:rPr>
              <a:t>http://commons.wikimedia.org/wiki/File:Westminster,_St._James%27s_Park_Lake_-_geograph.org.uk_-_</a:t>
            </a:r>
            <a:r>
              <a:rPr lang="cs-CZ" dirty="0" smtClean="0">
                <a:hlinkClick r:id="rId3"/>
              </a:rPr>
              <a:t>865474.jpg?uselang=cs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Pict.13 </a:t>
            </a:r>
            <a:r>
              <a:rPr lang="cs-CZ" dirty="0"/>
              <a:t>OXYMAN. </a:t>
            </a:r>
            <a:r>
              <a:rPr lang="cs-CZ" i="1" dirty="0"/>
              <a:t>commons.wikimedia.org</a:t>
            </a:r>
            <a:r>
              <a:rPr lang="cs-CZ" dirty="0"/>
              <a:t> [online]. [cit. 24.10.2013]. Dostupný na WWW: </a:t>
            </a:r>
            <a:r>
              <a:rPr lang="cs-CZ" dirty="0">
                <a:hlinkClick r:id="rId4"/>
              </a:rPr>
              <a:t>http://commons.wikimedia.org/wiki/File:Wembley_Stadium_-_geograph.org.uk_-_</a:t>
            </a:r>
            <a:r>
              <a:rPr lang="cs-CZ" dirty="0" smtClean="0">
                <a:hlinkClick r:id="rId4"/>
              </a:rPr>
              <a:t>602475.jpg?uselang=cs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Pict.14 </a:t>
            </a:r>
            <a:r>
              <a:rPr lang="cs-CZ" dirty="0"/>
              <a:t>ORTIZ, Mario Roberto </a:t>
            </a:r>
            <a:r>
              <a:rPr lang="cs-CZ" dirty="0" err="1"/>
              <a:t>Duran</a:t>
            </a:r>
            <a:r>
              <a:rPr lang="cs-CZ" dirty="0"/>
              <a:t>. </a:t>
            </a:r>
            <a:r>
              <a:rPr lang="cs-CZ" i="1" dirty="0"/>
              <a:t>commons.wikimedia.org</a:t>
            </a:r>
            <a:r>
              <a:rPr lang="cs-CZ" dirty="0"/>
              <a:t> [online]. [cit. 24.10.2013].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commons.wikimedia.org/wiki/File:Tower_of_London_and_the_Gherkin.jpg?uselang=cs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Pict.15 </a:t>
            </a:r>
            <a:r>
              <a:rPr lang="cs-CZ" dirty="0"/>
              <a:t>PAZIOS, </a:t>
            </a:r>
            <a:r>
              <a:rPr lang="cs-CZ" dirty="0" err="1"/>
              <a:t>Georgios</a:t>
            </a:r>
            <a:r>
              <a:rPr lang="cs-CZ" dirty="0"/>
              <a:t>. </a:t>
            </a:r>
            <a:r>
              <a:rPr lang="cs-CZ" i="1" dirty="0"/>
              <a:t>commons.wikimedia.org</a:t>
            </a:r>
            <a:r>
              <a:rPr lang="cs-CZ" dirty="0"/>
              <a:t> [online]. [cit. 24.10.2013]. Dostupný na WWW: </a:t>
            </a:r>
            <a:r>
              <a:rPr lang="cs-CZ" dirty="0">
                <a:hlinkClick r:id="rId6"/>
              </a:rPr>
              <a:t>http://commons.wikimedia.org/wiki/File:London_city_hall_(01).</a:t>
            </a:r>
            <a:r>
              <a:rPr lang="cs-CZ" dirty="0" smtClean="0">
                <a:hlinkClick r:id="rId6"/>
              </a:rPr>
              <a:t>JPG?uselang=cs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Pict.16 </a:t>
            </a:r>
            <a:r>
              <a:rPr lang="cs-CZ" dirty="0"/>
              <a:t>STEENBERG, Axel. </a:t>
            </a:r>
            <a:r>
              <a:rPr lang="cs-CZ" i="1" dirty="0"/>
              <a:t>commons.wikimedia.org</a:t>
            </a:r>
            <a:r>
              <a:rPr lang="cs-CZ" dirty="0"/>
              <a:t> [online]. [cit. 24.10.2013]. Dostupný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commons.wikimedia.org/wiki/File:Gateshead_Millennium_Bridge_Down.jpg?uselang=cs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380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London. </a:t>
            </a:r>
            <a:r>
              <a:rPr lang="cs-CZ" dirty="0" err="1" smtClean="0"/>
              <a:t>Bridge</a:t>
            </a:r>
            <a:r>
              <a:rPr lang="cs-CZ" dirty="0" smtClean="0"/>
              <a:t>. Maturita </a:t>
            </a:r>
            <a:r>
              <a:rPr lang="cs-CZ" dirty="0" err="1" smtClean="0"/>
              <a:t>Special</a:t>
            </a:r>
            <a:r>
              <a:rPr lang="cs-CZ" dirty="0" smtClean="0"/>
              <a:t>. Praha: </a:t>
            </a:r>
            <a:r>
              <a:rPr lang="cs-CZ" dirty="0" err="1" smtClean="0"/>
              <a:t>Bridge</a:t>
            </a:r>
            <a:r>
              <a:rPr lang="cs-CZ" dirty="0" smtClean="0"/>
              <a:t> </a:t>
            </a:r>
            <a:r>
              <a:rPr lang="cs-CZ" dirty="0" err="1" smtClean="0"/>
              <a:t>Publishing</a:t>
            </a:r>
            <a:r>
              <a:rPr lang="cs-CZ" dirty="0" smtClean="0"/>
              <a:t> House, 23.01.2012, Vol.15, </a:t>
            </a:r>
            <a:r>
              <a:rPr lang="cs-CZ" dirty="0" err="1" smtClean="0"/>
              <a:t>Issue</a:t>
            </a:r>
            <a:r>
              <a:rPr lang="cs-CZ" dirty="0" smtClean="0"/>
              <a:t> 05-06, p.48. MK ČR E 7634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000" dirty="0" smtClean="0"/>
              <a:t>    Pokud není uvedeno jinak, použitý materiál je z vlastních zdrojů autora</a:t>
            </a:r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4" name="Picture 2" descr="http://www.kr-karlovarsky.cz/NR/rdonlyres/55A062E8-6A73-480F-A23D-6CE5B15DF1A2/0/logo_cb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5636" y="5229200"/>
            <a:ext cx="3908572" cy="864096"/>
          </a:xfrm>
          <a:prstGeom prst="rect">
            <a:avLst/>
          </a:prstGeom>
          <a:noFill/>
          <a:extLst/>
        </p:spPr>
      </p:pic>
    </p:spTree>
    <p:extLst>
      <p:ext uri="{BB962C8B-B14F-4D97-AF65-F5344CB8AC3E}">
        <p14:creationId xmlns:p14="http://schemas.microsoft.com/office/powerpoint/2010/main" val="3972386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206</TotalTime>
  <Words>352</Words>
  <Application>Microsoft Office PowerPoint</Application>
  <PresentationFormat>Předvádění na obrazovce (4:3)</PresentationFormat>
  <Paragraphs>249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London</vt:lpstr>
      <vt:lpstr>London</vt:lpstr>
      <vt:lpstr>General facts</vt:lpstr>
      <vt:lpstr>Sights</vt:lpstr>
      <vt:lpstr>Prezentace aplikace PowerPoint</vt:lpstr>
      <vt:lpstr>Prezentace aplikace PowerPoint</vt:lpstr>
      <vt:lpstr>Prezentace aplikace PowerPoint</vt:lpstr>
      <vt:lpstr>Prezentace aplikace PowerPoint</vt:lpstr>
      <vt:lpstr>Famous parks</vt:lpstr>
      <vt:lpstr>Modern buildings by Norman Foster</vt:lpstr>
      <vt:lpstr>Prezentace aplikace PowerPoint</vt:lpstr>
      <vt:lpstr>Public transport</vt:lpstr>
      <vt:lpstr>Best shopping</vt:lpstr>
      <vt:lpstr>Použité obrázky:</vt:lpstr>
      <vt:lpstr>Použité obrázky: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London</dc:title>
  <dc:creator>Iva</dc:creator>
  <cp:lastModifiedBy>Iva</cp:lastModifiedBy>
  <cp:revision>25</cp:revision>
  <dcterms:created xsi:type="dcterms:W3CDTF">2013-10-23T19:05:07Z</dcterms:created>
  <dcterms:modified xsi:type="dcterms:W3CDTF">2013-11-04T21:19:23Z</dcterms:modified>
</cp:coreProperties>
</file>