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300" r:id="rId2"/>
    <p:sldId id="301" r:id="rId3"/>
    <p:sldId id="304" r:id="rId4"/>
    <p:sldId id="309" r:id="rId5"/>
    <p:sldId id="306" r:id="rId6"/>
    <p:sldId id="307" r:id="rId7"/>
    <p:sldId id="305" r:id="rId8"/>
    <p:sldId id="308" r:id="rId9"/>
    <p:sldId id="303" r:id="rId10"/>
    <p:sldId id="30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429C4909-AC64-4004-AE6C-D55C8F654797}" type="datetimeFigureOut">
              <a:rPr lang="cs-CZ" smtClean="0"/>
              <a:t>27.11.2013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454BDF78-648F-478C-8B55-E80FD05B39C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Wall-Street_Nueva_York6397.JPG" TargetMode="External"/><Relationship Id="rId3" Type="http://schemas.openxmlformats.org/officeDocument/2006/relationships/hyperlink" Target="http://commons.wikimedia.org/wiki/File:NY_subway_168th_street_IMG_2064.JPG?uselang=cs" TargetMode="External"/><Relationship Id="rId7" Type="http://schemas.openxmlformats.org/officeDocument/2006/relationships/hyperlink" Target="http://upload.wikimedia.org/wikipedia/commons/4/49/Statue_of_liberty_from_the_sky.JPG?uselang=cs" TargetMode="External"/><Relationship Id="rId2" Type="http://schemas.openxmlformats.org/officeDocument/2006/relationships/hyperlink" Target="http://commons.wikimedia.org/wiki/File:Yellow_Cabs_in_New_York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Exterior_of_the_Empire_State_Building,_September_15,_1996.jpg?uselang=cs" TargetMode="External"/><Relationship Id="rId11" Type="http://schemas.openxmlformats.org/officeDocument/2006/relationships/hyperlink" Target="http://commons.wikimedia.org/wiki/File:The_new_york_times_building_in_new_york_city.jpg?uselang=cs" TargetMode="External"/><Relationship Id="rId5" Type="http://schemas.openxmlformats.org/officeDocument/2006/relationships/hyperlink" Target="http://commons.wikimedia.org/wiki/File:Camilla_(7127418127).jpg?uselang=cs" TargetMode="External"/><Relationship Id="rId10" Type="http://schemas.openxmlformats.org/officeDocument/2006/relationships/hyperlink" Target="http://commons.wikimedia.org/wiki/File:HDR_in_Sheep_Meadow,_Jul_2009_-_02.jpg" TargetMode="External"/><Relationship Id="rId4" Type="http://schemas.openxmlformats.org/officeDocument/2006/relationships/hyperlink" Target="http://commons.wikimedia.org/wiki/File:NY_Height_Comparison.png?uselang=cs" TargetMode="External"/><Relationship Id="rId9" Type="http://schemas.openxmlformats.org/officeDocument/2006/relationships/hyperlink" Target="http://commons.wikimedia.org/wiki/File:NY_Broadway_01.jpg?uselang=cs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619428"/>
              </p:ext>
            </p:extLst>
          </p:nvPr>
        </p:nvGraphicFramePr>
        <p:xfrm>
          <a:off x="781670" y="1615480"/>
          <a:ext cx="7139136" cy="3433550"/>
        </p:xfrm>
        <a:graphic>
          <a:graphicData uri="http://schemas.openxmlformats.org/drawingml/2006/table">
            <a:tbl>
              <a:tblPr firstRow="1"/>
              <a:tblGrid>
                <a:gridCol w="1210669"/>
                <a:gridCol w="5928467"/>
              </a:tblGrid>
              <a:tr h="3262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>
                          <a:effectLst/>
                          <a:latin typeface="Calibri"/>
                          <a:ea typeface="Calibri"/>
                          <a:cs typeface="Times New Roman"/>
                        </a:rPr>
                        <a:t>CZ.1.07/1.5.00/34.0479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cap="all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VY_32_INOVACE_IVA_DVORAKOVA_NEW_York_15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Střední škola služeb, obchodu a gastronomie Hradec Králové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Třetí, čtvrtý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Anglický jazyk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Fotograf, Kosmetické služby, Zahradnictví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okruh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Reálie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anglicky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mluvících zemí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New York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 Iva Dvořáková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2627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Vytvořeno dne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26.11.2013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5492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b="1" i="1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Metodický popis (anotace)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58E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seznamuje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studenty s New Yorkem. Je vytvořena v programu Microsoft PowerPoint 2010.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5909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www.kr-karlovarsky.cz/NR/rdonlyres/55A062E8-6A73-480F-A23D-6CE5B15DF1A2/0/logo_cb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519" y="5157192"/>
            <a:ext cx="3744416" cy="720080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368109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N.Y.City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Tx/>
              <a:buChar char="-"/>
            </a:pPr>
            <a:r>
              <a:rPr lang="cs-CZ" dirty="0" err="1"/>
              <a:t>b</a:t>
            </a:r>
            <a:r>
              <a:rPr lang="cs-CZ" dirty="0" err="1" smtClean="0"/>
              <a:t>elongs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largest</a:t>
            </a:r>
            <a:r>
              <a:rPr lang="cs-CZ" dirty="0" smtClean="0"/>
              <a:t> and most </a:t>
            </a:r>
            <a:r>
              <a:rPr lang="cs-CZ" dirty="0" err="1" smtClean="0"/>
              <a:t>cosmopolitan</a:t>
            </a:r>
            <a:r>
              <a:rPr lang="cs-CZ" dirty="0" smtClean="0"/>
              <a:t> </a:t>
            </a:r>
            <a:r>
              <a:rPr lang="cs-CZ" dirty="0" err="1" smtClean="0"/>
              <a:t>cities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endParaRPr lang="cs-CZ" dirty="0" smtClean="0"/>
          </a:p>
          <a:p>
            <a:pPr marL="342900" indent="-342900">
              <a:buFontTx/>
              <a:buChar char="-"/>
            </a:pPr>
            <a:r>
              <a:rPr lang="cs-CZ" dirty="0" err="1" smtClean="0"/>
              <a:t>called</a:t>
            </a:r>
            <a:r>
              <a:rPr lang="cs-CZ" dirty="0" smtClean="0"/>
              <a:t> </a:t>
            </a:r>
            <a:r>
              <a:rPr lang="cs-CZ" dirty="0" err="1" smtClean="0"/>
              <a:t>also</a:t>
            </a:r>
            <a:r>
              <a:rPr lang="cs-CZ" dirty="0" smtClean="0"/>
              <a:t> „big </a:t>
            </a:r>
            <a:r>
              <a:rPr lang="cs-CZ" dirty="0" err="1" smtClean="0"/>
              <a:t>apple</a:t>
            </a:r>
            <a:r>
              <a:rPr lang="cs-CZ" dirty="0" smtClean="0"/>
              <a:t>“</a:t>
            </a:r>
          </a:p>
          <a:p>
            <a:pPr marL="342900" indent="-342900">
              <a:buFontTx/>
              <a:buChar char="-"/>
            </a:pPr>
            <a:r>
              <a:rPr lang="cs-CZ" dirty="0"/>
              <a:t>h</a:t>
            </a:r>
            <a:r>
              <a:rPr lang="cs-CZ" dirty="0" smtClean="0"/>
              <a:t>as a </a:t>
            </a:r>
            <a:r>
              <a:rPr lang="cs-CZ" dirty="0" err="1" smtClean="0"/>
              <a:t>population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8 </a:t>
            </a:r>
            <a:r>
              <a:rPr lang="cs-CZ" dirty="0" err="1" smtClean="0"/>
              <a:t>million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endParaRPr lang="cs-CZ" dirty="0" smtClean="0"/>
          </a:p>
          <a:p>
            <a:pPr marL="342900" indent="-342900">
              <a:buFontTx/>
              <a:buChar char="-"/>
            </a:pPr>
            <a:r>
              <a:rPr lang="cs-CZ" dirty="0" err="1" smtClean="0"/>
              <a:t>located</a:t>
            </a:r>
            <a:r>
              <a:rPr lang="cs-CZ" dirty="0" smtClean="0"/>
              <a:t> on 3 </a:t>
            </a:r>
            <a:r>
              <a:rPr lang="cs-CZ" dirty="0" err="1" smtClean="0"/>
              <a:t>islands</a:t>
            </a:r>
            <a:r>
              <a:rPr lang="cs-CZ" dirty="0" smtClean="0"/>
              <a:t> – Long Island, Manhattan, </a:t>
            </a:r>
            <a:r>
              <a:rPr lang="cs-CZ" dirty="0" err="1" smtClean="0"/>
              <a:t>Staten</a:t>
            </a:r>
            <a:r>
              <a:rPr lang="cs-CZ" dirty="0" smtClean="0"/>
              <a:t> Island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east</a:t>
            </a:r>
            <a:r>
              <a:rPr lang="cs-CZ" dirty="0" smtClean="0"/>
              <a:t> </a:t>
            </a:r>
            <a:r>
              <a:rPr lang="cs-CZ" dirty="0" err="1" smtClean="0"/>
              <a:t>coast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U.S.A.</a:t>
            </a:r>
          </a:p>
          <a:p>
            <a:pPr marL="342900" indent="-342900">
              <a:buFontTx/>
              <a:buChar char="-"/>
            </a:pPr>
            <a:r>
              <a:rPr lang="cs-CZ" dirty="0" err="1"/>
              <a:t>c</a:t>
            </a:r>
            <a:r>
              <a:rPr lang="cs-CZ" dirty="0" err="1" smtClean="0"/>
              <a:t>onsists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5 </a:t>
            </a:r>
            <a:r>
              <a:rPr lang="cs-CZ" dirty="0" err="1" smtClean="0"/>
              <a:t>boroughs</a:t>
            </a:r>
            <a:r>
              <a:rPr lang="cs-CZ" dirty="0" smtClean="0"/>
              <a:t>: Manhattan, </a:t>
            </a:r>
            <a:r>
              <a:rPr lang="cs-CZ" dirty="0" err="1" smtClean="0"/>
              <a:t>the</a:t>
            </a:r>
            <a:r>
              <a:rPr lang="cs-CZ" dirty="0" smtClean="0"/>
              <a:t> Bronx, Brooklyn, </a:t>
            </a:r>
            <a:r>
              <a:rPr lang="cs-CZ" dirty="0" err="1" smtClean="0"/>
              <a:t>Queens</a:t>
            </a:r>
            <a:r>
              <a:rPr lang="cs-CZ" dirty="0" smtClean="0"/>
              <a:t>, </a:t>
            </a:r>
            <a:r>
              <a:rPr lang="cs-CZ" dirty="0" err="1" smtClean="0"/>
              <a:t>Staten</a:t>
            </a:r>
            <a:r>
              <a:rPr lang="cs-CZ" dirty="0" smtClean="0"/>
              <a:t> Island</a:t>
            </a:r>
          </a:p>
          <a:p>
            <a:pPr marL="342900" indent="-342900">
              <a:buFontTx/>
              <a:buChar char="-"/>
            </a:pPr>
            <a:endParaRPr lang="cs-CZ" dirty="0" smtClean="0"/>
          </a:p>
          <a:p>
            <a:pPr marL="342900" indent="-342900">
              <a:buFontTx/>
              <a:buChar char="-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506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N.Y. </a:t>
            </a:r>
            <a:r>
              <a:rPr lang="cs-CZ" dirty="0" err="1" smtClean="0"/>
              <a:t>symbols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Yellow</a:t>
            </a:r>
            <a:r>
              <a:rPr lang="cs-CZ" dirty="0" smtClean="0"/>
              <a:t> </a:t>
            </a:r>
            <a:r>
              <a:rPr lang="cs-CZ" dirty="0" err="1" smtClean="0"/>
              <a:t>cabs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Pict.1</a:t>
            </a:r>
            <a:endParaRPr lang="cs-CZ" sz="1800" b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Subway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Pict.2</a:t>
            </a:r>
            <a:endParaRPr lang="cs-CZ" sz="1800" dirty="0"/>
          </a:p>
        </p:txBody>
      </p:sp>
      <p:pic>
        <p:nvPicPr>
          <p:cNvPr id="2050" name="Picture 2" descr="C:\Users\Iva\Documents\Iva\Recepty\800px-Yellow_Cabs_in_New_Yor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140968"/>
            <a:ext cx="3095498" cy="20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va\Documents\Iva\Recepty\800px-NY_subway_168th_street_IMG_20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100620"/>
            <a:ext cx="3131840" cy="208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7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skyscrapers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Pict.3</a:t>
            </a:r>
            <a:endParaRPr lang="cs-CZ" sz="1800" b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Fashion</a:t>
            </a:r>
            <a:r>
              <a:rPr lang="cs-CZ" dirty="0" smtClean="0"/>
              <a:t> </a:t>
            </a:r>
            <a:r>
              <a:rPr lang="cs-CZ" dirty="0" err="1" smtClean="0"/>
              <a:t>Week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Pict.4</a:t>
            </a:r>
            <a:endParaRPr lang="cs-CZ" sz="1800" b="0" dirty="0"/>
          </a:p>
        </p:txBody>
      </p:sp>
      <p:pic>
        <p:nvPicPr>
          <p:cNvPr id="3074" name="Picture 2" descr="C:\Users\Iva\Documents\Iva\Recepty\NY_Height_Comparis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12976"/>
            <a:ext cx="3023043" cy="1718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va\Documents\Iva\Recepty\800px-Camilla_(7127418127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12976"/>
            <a:ext cx="3203847" cy="213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59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Interesting</a:t>
            </a:r>
            <a:r>
              <a:rPr lang="cs-CZ" dirty="0" smtClean="0"/>
              <a:t> </a:t>
            </a:r>
            <a:r>
              <a:rPr lang="cs-CZ" dirty="0" err="1" smtClean="0"/>
              <a:t>places</a:t>
            </a:r>
            <a:r>
              <a:rPr lang="cs-CZ" dirty="0" smtClean="0"/>
              <a:t> to visit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Empire </a:t>
            </a:r>
            <a:r>
              <a:rPr lang="cs-CZ" dirty="0" err="1" smtClean="0"/>
              <a:t>state</a:t>
            </a:r>
            <a:r>
              <a:rPr lang="cs-CZ" dirty="0" smtClean="0"/>
              <a:t> </a:t>
            </a:r>
            <a:r>
              <a:rPr lang="cs-CZ" dirty="0" err="1" smtClean="0"/>
              <a:t>building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Pict.5</a:t>
            </a:r>
            <a:endParaRPr lang="cs-CZ" sz="1800" b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Statue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Liberty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Pict.6</a:t>
            </a:r>
            <a:endParaRPr lang="cs-CZ" sz="1800" b="0" dirty="0"/>
          </a:p>
        </p:txBody>
      </p:sp>
      <p:pic>
        <p:nvPicPr>
          <p:cNvPr id="4098" name="Picture 2" descr="C:\Users\Iva\Documents\Iva\Recepty\391px-Exterior_of_the_Empire_State_Building,_September_15,_19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708920"/>
            <a:ext cx="2160240" cy="331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Iva\Documents\Iva\Recepty\Statue_of_liberty_from_the_sk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070239"/>
            <a:ext cx="3155600" cy="236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0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Wall street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Pict.7</a:t>
            </a:r>
            <a:endParaRPr lang="cs-CZ" sz="1800" b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Broadway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Pict.8</a:t>
            </a:r>
            <a:endParaRPr lang="cs-CZ" sz="1800" b="0" dirty="0"/>
          </a:p>
        </p:txBody>
      </p:sp>
      <p:pic>
        <p:nvPicPr>
          <p:cNvPr id="5122" name="Picture 2" descr="C:\Users\Iva\Documents\Iva\Recepty\800px-Wall-Street_Nueva_York63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198" y="3140968"/>
            <a:ext cx="3083826" cy="231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Iva\Documents\Iva\Recepty\NY_Broadway_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140968"/>
            <a:ext cx="3039157" cy="202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64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Central</a:t>
            </a:r>
            <a:r>
              <a:rPr lang="cs-CZ" dirty="0" smtClean="0"/>
              <a:t> park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Pict.9</a:t>
            </a:r>
            <a:endParaRPr lang="cs-CZ" sz="1800" b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New York </a:t>
            </a:r>
            <a:r>
              <a:rPr lang="cs-CZ" dirty="0" err="1" smtClean="0"/>
              <a:t>Times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1800" b="0" dirty="0" smtClean="0"/>
              <a:t>Pict.10</a:t>
            </a:r>
            <a:endParaRPr lang="cs-CZ" sz="1800" b="0" dirty="0"/>
          </a:p>
        </p:txBody>
      </p:sp>
      <p:pic>
        <p:nvPicPr>
          <p:cNvPr id="6146" name="Picture 2" descr="C:\Users\Iva\Documents\Iva\Recepty\800px-HDR_in_Sheep_Meadow,_Jul_2009_-_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36019"/>
            <a:ext cx="3131840" cy="206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Iva\Documents\Iva\Recepty\450px-The_new_york_times_building_in_new_york_cit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67977"/>
            <a:ext cx="2402324" cy="320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08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Tx/>
              <a:buChar char="-"/>
            </a:pP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Fith</a:t>
            </a:r>
            <a:r>
              <a:rPr lang="cs-CZ" dirty="0" smtClean="0"/>
              <a:t> Avenue</a:t>
            </a:r>
          </a:p>
          <a:p>
            <a:pPr marL="342900" indent="-342900">
              <a:buFontTx/>
              <a:buChar char="-"/>
            </a:pPr>
            <a:r>
              <a:rPr lang="cs-CZ" dirty="0" smtClean="0"/>
              <a:t>Grand </a:t>
            </a:r>
            <a:r>
              <a:rPr lang="cs-CZ" dirty="0" err="1" smtClean="0"/>
              <a:t>Central</a:t>
            </a:r>
            <a:r>
              <a:rPr lang="cs-CZ" dirty="0" smtClean="0"/>
              <a:t> </a:t>
            </a:r>
            <a:r>
              <a:rPr lang="cs-CZ" dirty="0"/>
              <a:t>T</a:t>
            </a:r>
            <a:r>
              <a:rPr lang="cs-CZ" dirty="0" smtClean="0"/>
              <a:t>erminal</a:t>
            </a:r>
          </a:p>
          <a:p>
            <a:pPr marL="342900" indent="-342900">
              <a:buFontTx/>
              <a:buChar char="-"/>
            </a:pPr>
            <a:r>
              <a:rPr lang="cs-CZ" dirty="0" smtClean="0"/>
              <a:t>Brooklyn </a:t>
            </a:r>
            <a:r>
              <a:rPr lang="cs-CZ" dirty="0" err="1" smtClean="0"/>
              <a:t>Bridge</a:t>
            </a:r>
            <a:endParaRPr lang="cs-CZ" dirty="0" smtClean="0"/>
          </a:p>
          <a:p>
            <a:pPr marL="342900" indent="-342900">
              <a:buFontTx/>
              <a:buChar char="-"/>
            </a:pPr>
            <a:r>
              <a:rPr lang="cs-CZ" dirty="0" err="1"/>
              <a:t>t</a:t>
            </a:r>
            <a:r>
              <a:rPr lang="cs-CZ" dirty="0" err="1" smtClean="0"/>
              <a:t>he</a:t>
            </a:r>
            <a:r>
              <a:rPr lang="cs-CZ" dirty="0" smtClean="0"/>
              <a:t> Metropolitan Museum </a:t>
            </a:r>
            <a:r>
              <a:rPr lang="cs-CZ" dirty="0" err="1" smtClean="0"/>
              <a:t>of</a:t>
            </a:r>
            <a:r>
              <a:rPr lang="cs-CZ" dirty="0" smtClean="0"/>
              <a:t> Art</a:t>
            </a:r>
          </a:p>
          <a:p>
            <a:pPr marL="342900" indent="-342900">
              <a:buFontTx/>
              <a:buChar char="-"/>
            </a:pPr>
            <a:r>
              <a:rPr lang="cs-CZ" dirty="0" err="1"/>
              <a:t>t</a:t>
            </a:r>
            <a:r>
              <a:rPr lang="cs-CZ" dirty="0" err="1" smtClean="0"/>
              <a:t>he</a:t>
            </a:r>
            <a:r>
              <a:rPr lang="cs-CZ" dirty="0" smtClean="0"/>
              <a:t> </a:t>
            </a:r>
            <a:r>
              <a:rPr lang="cs-CZ" dirty="0" err="1" smtClean="0"/>
              <a:t>American</a:t>
            </a:r>
            <a:r>
              <a:rPr lang="cs-CZ" dirty="0" smtClean="0"/>
              <a:t> Museum </a:t>
            </a:r>
            <a:r>
              <a:rPr lang="cs-CZ" dirty="0" err="1" smtClean="0"/>
              <a:t>of</a:t>
            </a:r>
            <a:r>
              <a:rPr lang="cs-CZ" dirty="0" smtClean="0"/>
              <a:t> Natural </a:t>
            </a:r>
            <a:r>
              <a:rPr lang="cs-CZ" dirty="0" err="1"/>
              <a:t>H</a:t>
            </a:r>
            <a:r>
              <a:rPr lang="cs-CZ" dirty="0" err="1" smtClean="0"/>
              <a:t>istory</a:t>
            </a:r>
            <a:r>
              <a:rPr lang="cs-CZ" dirty="0" smtClean="0"/>
              <a:t> </a:t>
            </a:r>
          </a:p>
          <a:p>
            <a:pPr marL="342900" indent="-342900">
              <a:buFontTx/>
              <a:buChar char="-"/>
            </a:pPr>
            <a:r>
              <a:rPr lang="cs-CZ" dirty="0" err="1" smtClean="0"/>
              <a:t>Times</a:t>
            </a:r>
            <a:r>
              <a:rPr lang="cs-CZ" dirty="0" smtClean="0"/>
              <a:t> Square</a:t>
            </a:r>
          </a:p>
          <a:p>
            <a:pPr marL="342900" indent="-342900">
              <a:buFontTx/>
              <a:buChar char="-"/>
            </a:pPr>
            <a:r>
              <a:rPr lang="cs-CZ" dirty="0" err="1" smtClean="0"/>
              <a:t>Madison</a:t>
            </a:r>
            <a:r>
              <a:rPr lang="cs-CZ" dirty="0" smtClean="0"/>
              <a:t> Square Garden</a:t>
            </a:r>
          </a:p>
          <a:p>
            <a:pPr marL="342900" indent="-342900">
              <a:buFontTx/>
              <a:buChar char="-"/>
            </a:pPr>
            <a:r>
              <a:rPr lang="cs-CZ" dirty="0" smtClean="0"/>
              <a:t>Rockefeller Centre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932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</a:rPr>
              <a:t>Použité obrázky:</a:t>
            </a:r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b="0" dirty="0" smtClean="0"/>
              <a:t>Pict.1</a:t>
            </a:r>
            <a:r>
              <a:rPr lang="cs-CZ" dirty="0" smtClean="0"/>
              <a:t>. </a:t>
            </a:r>
            <a:r>
              <a:rPr lang="cs-CZ" b="0" dirty="0"/>
              <a:t>CHEVRONZ.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2"/>
              </a:rPr>
              <a:t>http://</a:t>
            </a:r>
            <a:r>
              <a:rPr lang="cs-CZ" b="0" dirty="0" smtClean="0">
                <a:hlinkClick r:id="rId2"/>
              </a:rPr>
              <a:t>commons.wikimedia.org/wiki/File:Yellow_Cabs_in_New_York.JPG?uselang=cs</a:t>
            </a:r>
            <a:endParaRPr lang="cs-CZ" b="0" dirty="0" smtClean="0"/>
          </a:p>
          <a:p>
            <a:r>
              <a:rPr lang="cs-CZ" b="0" dirty="0" smtClean="0"/>
              <a:t>Pict.2. </a:t>
            </a:r>
            <a:r>
              <a:rPr lang="cs-CZ" b="0" dirty="0"/>
              <a:t>BJOERTVEDT.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3"/>
              </a:rPr>
              <a:t>http://</a:t>
            </a:r>
            <a:r>
              <a:rPr lang="cs-CZ" b="0" dirty="0" smtClean="0">
                <a:hlinkClick r:id="rId3"/>
              </a:rPr>
              <a:t>commons.wikimedia.org/wiki/File:NY_subway_168th_street_IMG_2064.JPG?uselang=cs</a:t>
            </a:r>
            <a:endParaRPr lang="cs-CZ" b="0" dirty="0" smtClean="0"/>
          </a:p>
          <a:p>
            <a:r>
              <a:rPr lang="cs-CZ" b="0" dirty="0" smtClean="0"/>
              <a:t>Pict.3. </a:t>
            </a:r>
            <a:r>
              <a:rPr lang="cs-CZ" b="0" dirty="0"/>
              <a:t>JERCHEL.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4"/>
              </a:rPr>
              <a:t>http://</a:t>
            </a:r>
            <a:r>
              <a:rPr lang="cs-CZ" b="0" dirty="0" smtClean="0">
                <a:hlinkClick r:id="rId4"/>
              </a:rPr>
              <a:t>commons.wikimedia.org/wiki/File:NY_Height_Comparison.png?uselang=cs</a:t>
            </a:r>
            <a:endParaRPr lang="cs-CZ" b="0" dirty="0" smtClean="0"/>
          </a:p>
          <a:p>
            <a:r>
              <a:rPr lang="cs-CZ" b="0" dirty="0" smtClean="0"/>
              <a:t>Pict.4. </a:t>
            </a:r>
            <a:r>
              <a:rPr lang="cs-CZ" b="0" dirty="0"/>
              <a:t>CAMILLA.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5"/>
              </a:rPr>
              <a:t>http://commons.wikimedia.org/wiki/File:Camilla_(7127418127).</a:t>
            </a:r>
            <a:r>
              <a:rPr lang="cs-CZ" b="0" dirty="0" smtClean="0">
                <a:hlinkClick r:id="rId5"/>
              </a:rPr>
              <a:t>jpg?uselang=cs</a:t>
            </a:r>
            <a:endParaRPr lang="cs-CZ" b="0" dirty="0" smtClean="0"/>
          </a:p>
          <a:p>
            <a:r>
              <a:rPr lang="cs-CZ" b="0" dirty="0" smtClean="0"/>
              <a:t>Pict.5. </a:t>
            </a:r>
            <a:r>
              <a:rPr lang="cs-CZ" b="0" dirty="0"/>
              <a:t>LEO-SETÃ.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6"/>
              </a:rPr>
              <a:t>http://commons.wikimedia.org/wiki/File:Exterior_of_the_Empire_State_Building,_September_15,_</a:t>
            </a:r>
            <a:r>
              <a:rPr lang="cs-CZ" b="0" dirty="0" smtClean="0">
                <a:hlinkClick r:id="rId6"/>
              </a:rPr>
              <a:t>1996.jpg?uselang=cs</a:t>
            </a:r>
            <a:endParaRPr lang="cs-CZ" b="0" dirty="0" smtClean="0"/>
          </a:p>
          <a:p>
            <a:r>
              <a:rPr lang="cs-CZ" b="0" dirty="0" smtClean="0"/>
              <a:t>Pict.6. </a:t>
            </a:r>
            <a:r>
              <a:rPr lang="cs-CZ" b="0" dirty="0"/>
              <a:t>KLIGON5.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7"/>
              </a:rPr>
              <a:t>http://</a:t>
            </a:r>
            <a:r>
              <a:rPr lang="cs-CZ" b="0" dirty="0" smtClean="0">
                <a:hlinkClick r:id="rId7"/>
              </a:rPr>
              <a:t>upload.wikimedia.org/wikipedia/commons/4/49/Statue_of_liberty_from_the_sky.JPG?uselang=cs</a:t>
            </a:r>
            <a:endParaRPr lang="cs-CZ" b="0" dirty="0" smtClean="0"/>
          </a:p>
          <a:p>
            <a:r>
              <a:rPr lang="cs-CZ" b="0" dirty="0" smtClean="0"/>
              <a:t>Pict.7. </a:t>
            </a:r>
            <a:r>
              <a:rPr lang="cs-CZ" b="0" dirty="0"/>
              <a:t>POCO A POCO.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8"/>
              </a:rPr>
              <a:t>http://</a:t>
            </a:r>
            <a:r>
              <a:rPr lang="cs-CZ" b="0" dirty="0" smtClean="0">
                <a:hlinkClick r:id="rId8"/>
              </a:rPr>
              <a:t>commons.wikimedia.org/wiki/File:Wall-Street_Nueva_York6397.JPG</a:t>
            </a:r>
            <a:endParaRPr lang="cs-CZ" b="0" dirty="0" smtClean="0"/>
          </a:p>
          <a:p>
            <a:r>
              <a:rPr lang="cs-CZ" b="0" dirty="0" smtClean="0"/>
              <a:t>Pict.8. </a:t>
            </a:r>
            <a:r>
              <a:rPr lang="cs-CZ" b="0" dirty="0"/>
              <a:t>AIKO99ANN.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9"/>
              </a:rPr>
              <a:t>http://</a:t>
            </a:r>
            <a:r>
              <a:rPr lang="cs-CZ" b="0" dirty="0" smtClean="0">
                <a:hlinkClick r:id="rId9"/>
              </a:rPr>
              <a:t>commons.wikimedia.org/wiki/File:NY_Broadway_01.jpg?uselang=cs</a:t>
            </a:r>
            <a:endParaRPr lang="cs-CZ" b="0" dirty="0" smtClean="0"/>
          </a:p>
          <a:p>
            <a:r>
              <a:rPr lang="cs-CZ" b="0" dirty="0" smtClean="0"/>
              <a:t>Pict.9. </a:t>
            </a:r>
            <a:r>
              <a:rPr lang="cs-CZ" b="0" dirty="0"/>
              <a:t>YOURDON, Ed.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10"/>
              </a:rPr>
              <a:t>http://commons.wikimedia.org/wiki/File:HDR_in_Sheep_Meadow,_Jul_2009_-_</a:t>
            </a:r>
            <a:r>
              <a:rPr lang="cs-CZ" b="0" dirty="0" smtClean="0">
                <a:hlinkClick r:id="rId10"/>
              </a:rPr>
              <a:t>02.jpg</a:t>
            </a:r>
            <a:endParaRPr lang="cs-CZ" b="0" dirty="0" smtClean="0"/>
          </a:p>
          <a:p>
            <a:r>
              <a:rPr lang="cs-CZ" b="0" dirty="0" smtClean="0"/>
              <a:t>Pict.10. </a:t>
            </a:r>
            <a:r>
              <a:rPr lang="cs-CZ" b="0" dirty="0"/>
              <a:t>ALTEREGO. </a:t>
            </a:r>
            <a:r>
              <a:rPr lang="cs-CZ" b="0" i="1" dirty="0"/>
              <a:t>commons.wikimedia.org</a:t>
            </a:r>
            <a:r>
              <a:rPr lang="cs-CZ" b="0" dirty="0"/>
              <a:t> [online]. [cit. 26.11.2013]. Dostupný na WWW: </a:t>
            </a:r>
            <a:r>
              <a:rPr lang="cs-CZ" b="0" dirty="0">
                <a:hlinkClick r:id="rId11"/>
              </a:rPr>
              <a:t>http://</a:t>
            </a:r>
            <a:r>
              <a:rPr lang="cs-CZ" b="0" dirty="0" smtClean="0">
                <a:hlinkClick r:id="rId11"/>
              </a:rPr>
              <a:t>commons.wikimedia.org/wiki/File:The_new_york_times_building_in_new_york_city.jpg?uselang=cs</a:t>
            </a:r>
            <a:endParaRPr lang="cs-CZ" b="0" dirty="0" smtClean="0"/>
          </a:p>
          <a:p>
            <a:endParaRPr lang="cs-CZ" b="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27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solidFill>
                  <a:schemeClr val="tx1"/>
                </a:solidFill>
              </a:rPr>
              <a:t>Použité zdroje: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0" dirty="0" smtClean="0"/>
              <a:t>My </a:t>
            </a:r>
            <a:r>
              <a:rPr lang="cs-CZ" b="0" dirty="0" err="1" smtClean="0"/>
              <a:t>Adress</a:t>
            </a:r>
            <a:r>
              <a:rPr lang="cs-CZ" b="0" smtClean="0"/>
              <a:t>: New </a:t>
            </a:r>
            <a:r>
              <a:rPr lang="cs-CZ" b="0" dirty="0" err="1" smtClean="0"/>
              <a:t>York.Gate.Praha</a:t>
            </a:r>
            <a:r>
              <a:rPr lang="cs-CZ" b="0" dirty="0"/>
              <a:t>: </a:t>
            </a:r>
            <a:r>
              <a:rPr lang="cs-CZ" b="0" dirty="0" err="1"/>
              <a:t>Bridge</a:t>
            </a:r>
            <a:r>
              <a:rPr lang="cs-CZ" b="0" dirty="0"/>
              <a:t> </a:t>
            </a:r>
            <a:r>
              <a:rPr lang="cs-CZ" b="0" dirty="0" err="1"/>
              <a:t>Publishing</a:t>
            </a:r>
            <a:r>
              <a:rPr lang="cs-CZ" b="0" dirty="0"/>
              <a:t> House, </a:t>
            </a:r>
            <a:r>
              <a:rPr lang="cs-CZ" b="0" dirty="0" smtClean="0"/>
              <a:t>26.08.2013, Vol.02, </a:t>
            </a:r>
            <a:r>
              <a:rPr lang="cs-CZ" b="0" dirty="0" err="1"/>
              <a:t>Issue</a:t>
            </a:r>
            <a:r>
              <a:rPr lang="cs-CZ" b="0" dirty="0"/>
              <a:t> </a:t>
            </a:r>
            <a:r>
              <a:rPr lang="cs-CZ" b="0" dirty="0" smtClean="0"/>
              <a:t>01, p.10-11. </a:t>
            </a:r>
            <a:r>
              <a:rPr lang="cs-CZ" b="0" dirty="0"/>
              <a:t>MK ČR E 7634</a:t>
            </a:r>
          </a:p>
          <a:p>
            <a:endParaRPr lang="cs-CZ" dirty="0" smtClean="0"/>
          </a:p>
          <a:p>
            <a:endParaRPr lang="cs-CZ" b="0" dirty="0"/>
          </a:p>
          <a:p>
            <a:endParaRPr lang="cs-CZ" b="0" dirty="0" smtClean="0"/>
          </a:p>
          <a:p>
            <a:endParaRPr lang="cs-CZ" b="0" dirty="0"/>
          </a:p>
          <a:p>
            <a:r>
              <a:rPr lang="cs-CZ" sz="1800" b="0" dirty="0" smtClean="0"/>
              <a:t>Pokud </a:t>
            </a:r>
            <a:r>
              <a:rPr lang="cs-CZ" sz="1800" b="0" dirty="0"/>
              <a:t>není uvedeno jinak, použitý materiál je z vlastních zdrojů autora</a:t>
            </a:r>
            <a:endParaRPr lang="cs-CZ" sz="1800" dirty="0"/>
          </a:p>
        </p:txBody>
      </p:sp>
      <p:pic>
        <p:nvPicPr>
          <p:cNvPr id="4" name="Picture 2" descr="http://www.kr-karlovarsky.cz/NR/rdonlyres/55A062E8-6A73-480F-A23D-6CE5B15DF1A2/0/logo_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927150"/>
            <a:ext cx="3816424" cy="878113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89075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290</TotalTime>
  <Words>244</Words>
  <Application>Microsoft Office PowerPoint</Application>
  <PresentationFormat>Předvádění na obrazovce (4:3)</PresentationFormat>
  <Paragraphs>77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Základní</vt:lpstr>
      <vt:lpstr>Prezentace aplikace PowerPoint</vt:lpstr>
      <vt:lpstr>N.Y.City</vt:lpstr>
      <vt:lpstr>N.Y. symbols</vt:lpstr>
      <vt:lpstr>Prezentace aplikace PowerPoint</vt:lpstr>
      <vt:lpstr>Interesting places to visit</vt:lpstr>
      <vt:lpstr>Prezentace aplikace PowerPoint</vt:lpstr>
      <vt:lpstr>Prezentace aplikace PowerPoint</vt:lpstr>
      <vt:lpstr>Prezentace aplikace PowerPoint</vt:lpstr>
      <vt:lpstr>Použité obrázky: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USA</dc:title>
  <dc:creator>Iva</dc:creator>
  <cp:lastModifiedBy>Iva</cp:lastModifiedBy>
  <cp:revision>37</cp:revision>
  <dcterms:created xsi:type="dcterms:W3CDTF">2012-03-03T15:08:01Z</dcterms:created>
  <dcterms:modified xsi:type="dcterms:W3CDTF">2013-11-27T21:30:55Z</dcterms:modified>
</cp:coreProperties>
</file>