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8" r:id="rId2"/>
    <p:sldId id="257" r:id="rId3"/>
    <p:sldId id="286" r:id="rId4"/>
    <p:sldId id="280" r:id="rId5"/>
    <p:sldId id="290" r:id="rId6"/>
    <p:sldId id="284" r:id="rId7"/>
    <p:sldId id="283" r:id="rId8"/>
    <p:sldId id="289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20372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Přehled a rozdělení cihelných vazeb užívaných ve stavebnictví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Vazba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zdiva, běhounová vazba, vazáková vazba, </a:t>
                      </a:r>
                      <a:r>
                        <a:rPr lang="cs-CZ" sz="1100" baseline="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polokřížová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vazba, křížová vazba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Technologie I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9854" y="99103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Vazby zdiva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VY_32_INOVACE_01_008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15616" y="2706221"/>
            <a:ext cx="67687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u="sng" dirty="0" smtClean="0"/>
              <a:t>Vazby zdiva</a:t>
            </a:r>
            <a:endParaRPr lang="cs-CZ" sz="6000" b="1" u="sng" dirty="0"/>
          </a:p>
        </p:txBody>
      </p:sp>
      <p:pic>
        <p:nvPicPr>
          <p:cNvPr id="4098" name="Picture 2" descr="C:\Users\Gajdosova\AppData\Local\Microsoft\Windows\Temporary Internet Files\Content.IE5\DW1ZHABZ\MC9002858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933056"/>
            <a:ext cx="1831543" cy="1516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1844824"/>
            <a:ext cx="799288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b="1" dirty="0" smtClean="0"/>
              <a:t>Vazba</a:t>
            </a:r>
            <a:r>
              <a:rPr lang="cs-CZ" sz="2400" dirty="0" smtClean="0"/>
              <a:t> je </a:t>
            </a:r>
            <a:r>
              <a:rPr lang="cs-CZ" sz="2400" dirty="0"/>
              <a:t>takové sestavení cihel, aby ve dvou sousedních vrstvách neprobíhaly styčné spáry nad sebou. </a:t>
            </a:r>
            <a:endParaRPr lang="cs-CZ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b="1" dirty="0" smtClean="0"/>
              <a:t>Vazba</a:t>
            </a:r>
            <a:r>
              <a:rPr lang="cs-CZ" sz="2400" dirty="0" smtClean="0"/>
              <a:t> </a:t>
            </a:r>
            <a:r>
              <a:rPr lang="cs-CZ" sz="2400" dirty="0"/>
              <a:t>má velký vliv na rovnoměrné roznesení tlaku ve zdivu.</a:t>
            </a:r>
          </a:p>
          <a:p>
            <a:r>
              <a:rPr lang="cs-CZ" sz="2400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344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88840"/>
            <a:ext cx="6018580" cy="2304256"/>
          </a:xfrm>
          <a:prstGeom prst="rect">
            <a:avLst/>
          </a:prstGeom>
          <a:solidFill>
            <a:srgbClr val="FF0000"/>
          </a:solidFill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1043608" y="4293096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Vazba zdiva převázáním o půl cihly </a:t>
            </a:r>
            <a:r>
              <a:rPr lang="cs-CZ" dirty="0" smtClean="0"/>
              <a:t>(</a:t>
            </a:r>
            <a:r>
              <a:rPr lang="el-GR" dirty="0" smtClean="0"/>
              <a:t>α</a:t>
            </a:r>
            <a:r>
              <a:rPr lang="cs-CZ" dirty="0" smtClean="0"/>
              <a:t> </a:t>
            </a:r>
            <a:r>
              <a:rPr lang="cs-CZ" dirty="0"/>
              <a:t>- úhel roznášení zatížení)</a:t>
            </a:r>
          </a:p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4570095"/>
            <a:ext cx="3606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Běhounová vazba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3" y="1103172"/>
            <a:ext cx="2424097" cy="86177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Druhy vazeb:</a:t>
            </a:r>
          </a:p>
          <a:p>
            <a:pPr algn="ctr"/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5536" y="5445224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Skládá se pouze z  běhounů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9178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163" y="1677923"/>
            <a:ext cx="4683073" cy="22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11760" y="400506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Vazáková vazba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67544" y="5301208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/>
              <a:t>skládá se pouze z vazáků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0086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568" y="1196752"/>
            <a:ext cx="4392488" cy="3294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831168" y="458112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/>
              <a:t>Polokřížová</a:t>
            </a:r>
            <a:r>
              <a:rPr lang="cs-CZ" dirty="0"/>
              <a:t> vazba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83568" y="5301208"/>
            <a:ext cx="7632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Skládá se z běhounů a vazáků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5274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926" y="1083268"/>
            <a:ext cx="4314285" cy="3209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440405" y="4295750"/>
            <a:ext cx="3813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Křížová vazba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11560" y="5157192"/>
            <a:ext cx="7920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/>
              <a:t>Skládá se z běhounů a vazáků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28640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80728"/>
            <a:ext cx="6513293" cy="4884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116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Zdroj: http</a:t>
            </a:r>
            <a:r>
              <a:rPr lang="cs-CZ" dirty="0"/>
              <a:t>://stavebnikomunita.cz/profiles/blogs/cihelne-zdivo-vazby-a-druhy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Galerie </a:t>
            </a:r>
            <a:r>
              <a:rPr lang="cs-CZ" dirty="0"/>
              <a:t>MS </a:t>
            </a:r>
            <a:r>
              <a:rPr lang="cs-CZ" dirty="0" smtClean="0"/>
              <a:t>Office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TONYESOPI</a:t>
            </a:r>
            <a:r>
              <a:rPr lang="cs-CZ" dirty="0" smtClean="0"/>
              <a:t>. </a:t>
            </a:r>
            <a:r>
              <a:rPr lang="cs-CZ" i="1" dirty="0"/>
              <a:t>wikipedia.cz</a:t>
            </a:r>
            <a:r>
              <a:rPr lang="cs-CZ" dirty="0"/>
              <a:t> [online]. [cit. 12.12.2013]. Dostupný na WWW: http://cs.wikipedia.org/wiki/Soubor:Toybla.jpg 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2475</TotalTime>
  <Words>261</Words>
  <Application>Microsoft Office PowerPoint</Application>
  <PresentationFormat>Předvádění na obrazovce (4:3)</PresentationFormat>
  <Paragraphs>75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Businská</cp:lastModifiedBy>
  <cp:revision>246</cp:revision>
  <dcterms:created xsi:type="dcterms:W3CDTF">2010-11-01T23:40:31Z</dcterms:created>
  <dcterms:modified xsi:type="dcterms:W3CDTF">2013-12-12T12:22:43Z</dcterms:modified>
</cp:coreProperties>
</file>