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8" r:id="rId2"/>
    <p:sldId id="296" r:id="rId3"/>
    <p:sldId id="297" r:id="rId4"/>
    <p:sldId id="290" r:id="rId5"/>
    <p:sldId id="283" r:id="rId6"/>
    <p:sldId id="298" r:id="rId7"/>
    <p:sldId id="295" r:id="rId8"/>
    <p:sldId id="291" r:id="rId9"/>
    <p:sldId id="302" r:id="rId10"/>
    <p:sldId id="293" r:id="rId11"/>
    <p:sldId id="306" r:id="rId12"/>
    <p:sldId id="294" r:id="rId13"/>
    <p:sldId id="269" r:id="rId14"/>
    <p:sldId id="30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1435" y="-29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2161979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Vazby ukončení zdí 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- tloušťka 150 mm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Vazba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zdiva, ukončení zdiva, celá cihla, tříčtvrtka, půdorys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Zakreslení vazby do sešitu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Vazby ukončení zdí I.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VY_32_INOVACE_01_009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65033" y="1336992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u="sng" dirty="0" smtClean="0">
                <a:solidFill>
                  <a:srgbClr val="FF0000"/>
                </a:solidFill>
              </a:rPr>
              <a:t>Vazby ukončení zdí</a:t>
            </a:r>
            <a:endParaRPr lang="cs-CZ" sz="6000" b="1" u="sng" dirty="0">
              <a:solidFill>
                <a:srgbClr val="FF0000"/>
              </a:solidFill>
            </a:endParaRPr>
          </a:p>
        </p:txBody>
      </p:sp>
      <p:pic>
        <p:nvPicPr>
          <p:cNvPr id="1028" name="Picture 4" descr="C:\Users\Businska\AppData\Local\Microsoft\Windows\Temporary Internet Files\Content.IE5\RGQHORG3\dglxasset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391" y="2708920"/>
            <a:ext cx="3124944" cy="31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628800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Vazby ukončení zdí se mohou provádět: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3688" y="278092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tříčtvrtkami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74776" y="3212976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dirty="0"/>
              <a:t>d</a:t>
            </a:r>
            <a:r>
              <a:rPr lang="cs-CZ" dirty="0" smtClean="0"/>
              <a:t>louhými půlkami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74776" y="364502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kombinací tříčtvrtek a dlouhých půlek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27584" y="479715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27584" y="4653136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Nejčastější je ukončení pomocí tříčtvrtek.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0266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3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-1" y="60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1556792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graphicFrame>
        <p:nvGraphicFramePr>
          <p:cNvPr id="4098" name="Tabulka 40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915085"/>
              </p:ext>
            </p:extLst>
          </p:nvPr>
        </p:nvGraphicFramePr>
        <p:xfrm>
          <a:off x="1467485" y="3328829"/>
          <a:ext cx="6209030" cy="1068705"/>
        </p:xfrm>
        <a:graphic>
          <a:graphicData uri="http://schemas.openxmlformats.org/drawingml/2006/table">
            <a:tbl>
              <a:tblPr firstRow="1" firstCol="1" bandRow="1"/>
              <a:tblGrid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</a:tblGrid>
              <a:tr h="2768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ln>
                            <a:solidFill>
                              <a:sysClr val="windowText" lastClr="000000"/>
                            </a:solidFill>
                          </a:ln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75" name="Přímá spojnice 74"/>
          <p:cNvCxnSpPr/>
          <p:nvPr/>
        </p:nvCxnSpPr>
        <p:spPr>
          <a:xfrm>
            <a:off x="5661025" y="505301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5661025" y="67230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0" name="Rectangle 60"/>
          <p:cNvSpPr>
            <a:spLocks noChangeArrowheads="1"/>
          </p:cNvSpPr>
          <p:nvPr/>
        </p:nvSpPr>
        <p:spPr bwMode="auto">
          <a:xfrm>
            <a:off x="1466850" y="33289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61"/>
          <p:cNvSpPr>
            <a:spLocks noChangeArrowheads="1"/>
          </p:cNvSpPr>
          <p:nvPr/>
        </p:nvSpPr>
        <p:spPr bwMode="auto">
          <a:xfrm>
            <a:off x="1466850" y="37861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2" name="Rectangle 62"/>
          <p:cNvSpPr>
            <a:spLocks noChangeArrowheads="1"/>
          </p:cNvSpPr>
          <p:nvPr/>
        </p:nvSpPr>
        <p:spPr bwMode="auto">
          <a:xfrm>
            <a:off x="1466850" y="42433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Přímá spojnice 29"/>
          <p:cNvCxnSpPr/>
          <p:nvPr/>
        </p:nvCxnSpPr>
        <p:spPr>
          <a:xfrm flipH="1">
            <a:off x="3440460" y="3620443"/>
            <a:ext cx="864096" cy="5040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5" name="Přímá spojnice 4104"/>
          <p:cNvCxnSpPr/>
          <p:nvPr/>
        </p:nvCxnSpPr>
        <p:spPr>
          <a:xfrm flipH="1">
            <a:off x="4827637" y="3620443"/>
            <a:ext cx="576064" cy="5145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1" name="Přímá spojnice 4110"/>
          <p:cNvCxnSpPr/>
          <p:nvPr/>
        </p:nvCxnSpPr>
        <p:spPr>
          <a:xfrm>
            <a:off x="4860032" y="3620443"/>
            <a:ext cx="576064" cy="5145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24" name="TextovéPole 4123"/>
          <p:cNvSpPr txBox="1"/>
          <p:nvPr/>
        </p:nvSpPr>
        <p:spPr>
          <a:xfrm>
            <a:off x="1979712" y="1618347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Značení cihel ve čtverečkovaném sešitu</a:t>
            </a:r>
            <a:endParaRPr lang="cs-CZ" sz="2400" b="1" dirty="0"/>
          </a:p>
        </p:txBody>
      </p:sp>
      <p:sp>
        <p:nvSpPr>
          <p:cNvPr id="4125" name="TextovéPole 4124"/>
          <p:cNvSpPr txBox="1"/>
          <p:nvPr/>
        </p:nvSpPr>
        <p:spPr>
          <a:xfrm>
            <a:off x="3707904" y="4797152"/>
            <a:ext cx="1953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86000" y="2951203"/>
            <a:ext cx="1211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ihla plná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05982" y="2959656"/>
            <a:ext cx="1133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tříčtvrtka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445" y="2951203"/>
            <a:ext cx="719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půlka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05610" y="2961800"/>
            <a:ext cx="1466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dlouhá půlka</a:t>
            </a:r>
            <a:endParaRPr lang="cs-CZ" dirty="0"/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5940152" y="3877705"/>
            <a:ext cx="1152128" cy="246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940152" y="3872471"/>
            <a:ext cx="1152128" cy="2520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531987" y="111604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Opakování: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6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2" name="Přímá spojnice 11"/>
          <p:cNvCxnSpPr/>
          <p:nvPr/>
        </p:nvCxnSpPr>
        <p:spPr>
          <a:xfrm>
            <a:off x="5661025" y="505301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661025" y="67230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466850" y="33289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1466850" y="37861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1466850" y="42433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344070"/>
              </p:ext>
            </p:extLst>
          </p:nvPr>
        </p:nvGraphicFramePr>
        <p:xfrm>
          <a:off x="1467485" y="3328829"/>
          <a:ext cx="6209030" cy="1068705"/>
        </p:xfrm>
        <a:graphic>
          <a:graphicData uri="http://schemas.openxmlformats.org/drawingml/2006/table">
            <a:tbl>
              <a:tblPr firstRow="1" firstCol="1" bandRow="1"/>
              <a:tblGrid>
                <a:gridCol w="248920"/>
                <a:gridCol w="31496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1940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  <a:gridCol w="282575"/>
              </a:tblGrid>
              <a:tr h="27686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21" name="Přímá spojnice 20"/>
          <p:cNvCxnSpPr/>
          <p:nvPr/>
        </p:nvCxnSpPr>
        <p:spPr>
          <a:xfrm>
            <a:off x="5661025" y="680561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2339752" y="486916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Značení cihel v řezu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2" y="1681629"/>
            <a:ext cx="4824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000" b="1" dirty="0"/>
          </a:p>
          <a:p>
            <a:pPr algn="ctr"/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63688" y="1832303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Značení cihel ve čtverečkovaném sešitě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8640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/>
                <a:ea typeface="Times New Roman"/>
              </a:rPr>
              <a:t> 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244422"/>
              </p:ext>
            </p:extLst>
          </p:nvPr>
        </p:nvGraphicFramePr>
        <p:xfrm>
          <a:off x="1467485" y="2811939"/>
          <a:ext cx="6209030" cy="2102485"/>
        </p:xfrm>
        <a:graphic>
          <a:graphicData uri="http://schemas.openxmlformats.org/drawingml/2006/table">
            <a:tbl>
              <a:tblPr firstRow="1" firstCol="1" bandRow="1"/>
              <a:tblGrid>
                <a:gridCol w="309880"/>
                <a:gridCol w="309880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  <a:gridCol w="310515"/>
              </a:tblGrid>
              <a:tr h="2698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71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7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66850" y="28114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5517232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Značení cihel v půdorysu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06497" y="1556792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Značení cihel ve čtverečkovaném seši</a:t>
            </a:r>
            <a:r>
              <a:rPr lang="cs-CZ" sz="2400" dirty="0" smtClean="0"/>
              <a:t>tě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9496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6647656" y="5239764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551090" y="522576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454524" y="522576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403648" y="5225763"/>
            <a:ext cx="992957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799"/>
            <a:ext cx="1698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Úkol: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492896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Nakresli do sešitu  vazbu ukončení zdi tloušťky 150 mm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67878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474924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267272" y="249289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75917" y="4581128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88224" y="2686715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88224" y="486916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95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6672808" y="5225763"/>
            <a:ext cx="2035621" cy="76114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551090" y="522576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454524" y="522576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348061" y="5225763"/>
            <a:ext cx="1048544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475212" y="442511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375917" y="4425113"/>
            <a:ext cx="2041376" cy="73208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577136" y="442511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9120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8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71572"/>
              </p:ext>
            </p:extLst>
          </p:nvPr>
        </p:nvGraphicFramePr>
        <p:xfrm>
          <a:off x="2774949" y="1628800"/>
          <a:ext cx="3594100" cy="3657600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346920" y="227687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46920" y="4695904"/>
            <a:ext cx="10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30019" y="235414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486916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30019" y="341806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2.vrstva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73849" y="462729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2.vrstva</a:t>
            </a:r>
          </a:p>
        </p:txBody>
      </p:sp>
    </p:spTree>
    <p:extLst>
      <p:ext uri="{BB962C8B-B14F-4D97-AF65-F5344CB8AC3E}">
        <p14:creationId xmlns:p14="http://schemas.microsoft.com/office/powerpoint/2010/main" val="375735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6672808" y="5225763"/>
            <a:ext cx="2035621" cy="76114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551090" y="522576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454524" y="522576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348061" y="5225763"/>
            <a:ext cx="1048544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623720" y="3629892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1348061" y="3642015"/>
            <a:ext cx="1020688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2418259" y="3642015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517207" y="3642015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475212" y="442511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375917" y="4425113"/>
            <a:ext cx="2041376" cy="73208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577136" y="4425113"/>
            <a:ext cx="2041376" cy="74199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20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527967"/>
              </p:ext>
            </p:extLst>
          </p:nvPr>
        </p:nvGraphicFramePr>
        <p:xfrm>
          <a:off x="2774949" y="1628800"/>
          <a:ext cx="3594100" cy="3673584"/>
        </p:xfrm>
        <a:graphic>
          <a:graphicData uri="http://schemas.openxmlformats.org/drawingml/2006/table">
            <a:tbl>
              <a:tblPr/>
              <a:tblGrid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  <a:gridCol w="179705"/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19886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403748" y="178899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půdorys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90431" y="184038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17071" y="271267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2.vrstva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00972" y="342900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98050" y="421179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nárys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90431" y="429486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1.vrstva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90431" y="4497809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vrstva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66200" y="4685923"/>
            <a:ext cx="1517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 1. vrstva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719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Firewall"/>
          <p:cNvSpPr>
            <a:spLocks noEditPoints="1" noChangeArrowheads="1"/>
          </p:cNvSpPr>
          <p:nvPr/>
        </p:nvSpPr>
        <p:spPr bwMode="auto">
          <a:xfrm>
            <a:off x="1907704" y="1844824"/>
            <a:ext cx="4680520" cy="3600399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674093" y="3140968"/>
            <a:ext cx="1368152" cy="3507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674093" y="4484608"/>
            <a:ext cx="1368152" cy="3125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23528" y="285293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půlka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7212" y="411527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elá cihla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Vlastní dílo autora</a:t>
            </a:r>
          </a:p>
          <a:p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419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2883</TotalTime>
  <Words>296</Words>
  <Application>Microsoft Office PowerPoint</Application>
  <PresentationFormat>Předvádění na obrazovce (4:3)</PresentationFormat>
  <Paragraphs>1643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310</cp:revision>
  <dcterms:created xsi:type="dcterms:W3CDTF">2010-11-01T23:40:31Z</dcterms:created>
  <dcterms:modified xsi:type="dcterms:W3CDTF">2013-12-18T06:48:34Z</dcterms:modified>
</cp:coreProperties>
</file>