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8" r:id="rId2"/>
    <p:sldId id="296" r:id="rId3"/>
    <p:sldId id="290" r:id="rId4"/>
    <p:sldId id="283" r:id="rId5"/>
    <p:sldId id="289" r:id="rId6"/>
    <p:sldId id="286" r:id="rId7"/>
    <p:sldId id="291" r:id="rId8"/>
    <p:sldId id="282" r:id="rId9"/>
    <p:sldId id="293" r:id="rId10"/>
    <p:sldId id="295" r:id="rId11"/>
    <p:sldId id="294" r:id="rId12"/>
    <p:sldId id="281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064634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Zásady pro stavbu pilíře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Vazba, půdorys, nárys, vrstva, celá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cihla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I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Zakreslení vazby do sešitu, stavebnice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Vazba pilíře I.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VY_32_INOVACE_01_012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20580" y="1196752"/>
            <a:ext cx="86278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Vazba pilíře 300 x 300 mm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Businska\AppData\Local\Microsoft\Windows\Temporary Internet Files\Content.IE5\9KXG92D2\MP90038298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5540" y="2564903"/>
            <a:ext cx="2392918" cy="3350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9730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-1" y="60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556792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4098" name="Tabulka 409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5915085"/>
              </p:ext>
            </p:extLst>
          </p:nvPr>
        </p:nvGraphicFramePr>
        <p:xfrm>
          <a:off x="1467485" y="3328829"/>
          <a:ext cx="6209030" cy="1068705"/>
        </p:xfrm>
        <a:graphic>
          <a:graphicData uri="http://schemas.openxmlformats.org/drawingml/2006/table">
            <a:tbl>
              <a:tblPr firstRow="1" firstCol="1" bandRow="1"/>
              <a:tblGrid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</a:tblGrid>
              <a:tr h="27686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ln>
                            <a:solidFill>
                              <a:sysClr val="windowText" lastClr="000000"/>
                            </a:solidFill>
                          </a:ln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81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62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75" name="Přímá spojnice 74"/>
          <p:cNvCxnSpPr/>
          <p:nvPr/>
        </p:nvCxnSpPr>
        <p:spPr>
          <a:xfrm>
            <a:off x="5661025" y="505301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5661025" y="672306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Rectangle 60"/>
          <p:cNvSpPr>
            <a:spLocks noChangeArrowheads="1"/>
          </p:cNvSpPr>
          <p:nvPr/>
        </p:nvSpPr>
        <p:spPr bwMode="auto">
          <a:xfrm>
            <a:off x="1466850" y="33289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101" name="Rectangle 61"/>
          <p:cNvSpPr>
            <a:spLocks noChangeArrowheads="1"/>
          </p:cNvSpPr>
          <p:nvPr/>
        </p:nvSpPr>
        <p:spPr bwMode="auto">
          <a:xfrm>
            <a:off x="1466850" y="37861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102" name="Rectangle 62"/>
          <p:cNvSpPr>
            <a:spLocks noChangeArrowheads="1"/>
          </p:cNvSpPr>
          <p:nvPr/>
        </p:nvSpPr>
        <p:spPr bwMode="auto">
          <a:xfrm>
            <a:off x="1466850" y="42433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3440460" y="3620443"/>
            <a:ext cx="864096" cy="50405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5" name="Přímá spojnice 4104"/>
          <p:cNvCxnSpPr/>
          <p:nvPr/>
        </p:nvCxnSpPr>
        <p:spPr>
          <a:xfrm flipH="1">
            <a:off x="4827637" y="3620443"/>
            <a:ext cx="576064" cy="5145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11" name="Přímá spojnice 4110"/>
          <p:cNvCxnSpPr/>
          <p:nvPr/>
        </p:nvCxnSpPr>
        <p:spPr>
          <a:xfrm>
            <a:off x="4860032" y="3620443"/>
            <a:ext cx="576064" cy="5145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24" name="TextovéPole 4123"/>
          <p:cNvSpPr txBox="1"/>
          <p:nvPr/>
        </p:nvSpPr>
        <p:spPr>
          <a:xfrm>
            <a:off x="1979712" y="1628800"/>
            <a:ext cx="52565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Značení cihel ve čtverečkovaném sešitu</a:t>
            </a:r>
            <a:endParaRPr lang="cs-CZ" sz="2000" b="1" dirty="0"/>
          </a:p>
        </p:txBody>
      </p:sp>
      <p:sp>
        <p:nvSpPr>
          <p:cNvPr id="4125" name="TextovéPole 4124"/>
          <p:cNvSpPr txBox="1"/>
          <p:nvPr/>
        </p:nvSpPr>
        <p:spPr>
          <a:xfrm>
            <a:off x="3707904" y="4797152"/>
            <a:ext cx="19531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86000" y="2951203"/>
            <a:ext cx="1211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ihla plná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05982" y="2959656"/>
            <a:ext cx="1133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tříčtvrtka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445" y="2951203"/>
            <a:ext cx="719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půlka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05610" y="2961800"/>
            <a:ext cx="14666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dlouhá půlka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5940152" y="3877705"/>
            <a:ext cx="1152128" cy="2467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940152" y="3872471"/>
            <a:ext cx="1152128" cy="252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827584" y="1124744"/>
            <a:ext cx="30449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Opakování: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86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2" name="Přímá spojnice 11"/>
          <p:cNvCxnSpPr/>
          <p:nvPr/>
        </p:nvCxnSpPr>
        <p:spPr>
          <a:xfrm>
            <a:off x="5661025" y="505301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661025" y="672306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8"/>
          <p:cNvSpPr>
            <a:spLocks noChangeArrowheads="1"/>
          </p:cNvSpPr>
          <p:nvPr/>
        </p:nvSpPr>
        <p:spPr bwMode="auto">
          <a:xfrm>
            <a:off x="1466850" y="33289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9"/>
          <p:cNvSpPr>
            <a:spLocks noChangeArrowheads="1"/>
          </p:cNvSpPr>
          <p:nvPr/>
        </p:nvSpPr>
        <p:spPr bwMode="auto">
          <a:xfrm>
            <a:off x="1466850" y="37861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Rectangle 10"/>
          <p:cNvSpPr>
            <a:spLocks noChangeArrowheads="1"/>
          </p:cNvSpPr>
          <p:nvPr/>
        </p:nvSpPr>
        <p:spPr bwMode="auto">
          <a:xfrm>
            <a:off x="1466850" y="42433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1877447"/>
              </p:ext>
            </p:extLst>
          </p:nvPr>
        </p:nvGraphicFramePr>
        <p:xfrm>
          <a:off x="1467485" y="3328829"/>
          <a:ext cx="6209030" cy="1068705"/>
        </p:xfrm>
        <a:graphic>
          <a:graphicData uri="http://schemas.openxmlformats.org/drawingml/2006/table">
            <a:tbl>
              <a:tblPr firstRow="1" firstCol="1" bandRow="1"/>
              <a:tblGrid>
                <a:gridCol w="248920"/>
                <a:gridCol w="31496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</a:tblGrid>
              <a:tr h="27686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81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62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21" name="Přímá spojnice 20"/>
          <p:cNvCxnSpPr/>
          <p:nvPr/>
        </p:nvCxnSpPr>
        <p:spPr>
          <a:xfrm>
            <a:off x="5661025" y="680561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2339752" y="4869160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Značení cihel v řezu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39752" y="1681629"/>
            <a:ext cx="4824536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b="1" dirty="0"/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63688" y="1832303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Značení cihel ve čtverečkovaném sešitě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286408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195736" y="515719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Pohled v půdorysu</a:t>
            </a:r>
            <a:endParaRPr lang="cs-CZ" dirty="0"/>
          </a:p>
        </p:txBody>
      </p:sp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8538172"/>
              </p:ext>
            </p:extLst>
          </p:nvPr>
        </p:nvGraphicFramePr>
        <p:xfrm>
          <a:off x="1466850" y="3573016"/>
          <a:ext cx="6223635" cy="1144414"/>
        </p:xfrm>
        <a:graphic>
          <a:graphicData uri="http://schemas.openxmlformats.org/drawingml/2006/table">
            <a:tbl>
              <a:tblPr firstRow="1" firstCol="1" bandRow="1"/>
              <a:tblGrid>
                <a:gridCol w="309880"/>
                <a:gridCol w="309880"/>
                <a:gridCol w="162560"/>
                <a:gridCol w="162560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</a:tblGrid>
              <a:tr h="288244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782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7393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0957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1164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992337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2627784" y="5189559"/>
            <a:ext cx="1634480" cy="8146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338067" y="5183805"/>
            <a:ext cx="1634480" cy="8146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79873" y="1377642"/>
            <a:ext cx="6552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Úkol: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99592" y="2348880"/>
            <a:ext cx="65527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Nakreslete do sešitu první tři vrstvy vazby pilíře o velikosti 300 x 300 mm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03446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4276204"/>
              </p:ext>
            </p:extLst>
          </p:nvPr>
        </p:nvGraphicFramePr>
        <p:xfrm>
          <a:off x="2774949" y="1628800"/>
          <a:ext cx="3594100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77852" y="242088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77852" y="4221088"/>
            <a:ext cx="1064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nárys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32748" y="262614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32748" y="422108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958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7519" y="5157192"/>
            <a:ext cx="1658937" cy="826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7520" y="4164398"/>
            <a:ext cx="3317874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157192"/>
            <a:ext cx="1658937" cy="826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6059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4239606"/>
              </p:ext>
            </p:extLst>
          </p:nvPr>
        </p:nvGraphicFramePr>
        <p:xfrm>
          <a:off x="2774949" y="1628800"/>
          <a:ext cx="3594100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37817" y="180417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53097" y="4501792"/>
            <a:ext cx="1064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nárys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72200" y="198884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486916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94015" y="311544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2.vrstva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73849" y="462729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2.vrstva</a:t>
            </a:r>
          </a:p>
        </p:txBody>
      </p:sp>
    </p:spTree>
    <p:extLst>
      <p:ext uri="{BB962C8B-B14F-4D97-AF65-F5344CB8AC3E}">
        <p14:creationId xmlns:p14="http://schemas.microsoft.com/office/powerpoint/2010/main" val="375735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170093"/>
            <a:ext cx="1658937" cy="8384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5390" y="4223395"/>
            <a:ext cx="3361926" cy="91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9843" y="5170093"/>
            <a:ext cx="1658937" cy="8384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Obdélník 21"/>
          <p:cNvSpPr/>
          <p:nvPr/>
        </p:nvSpPr>
        <p:spPr>
          <a:xfrm>
            <a:off x="2695391" y="3341166"/>
            <a:ext cx="1648456" cy="828723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9843" y="3341166"/>
            <a:ext cx="1625994" cy="828723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786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8699858"/>
              </p:ext>
            </p:extLst>
          </p:nvPr>
        </p:nvGraphicFramePr>
        <p:xfrm>
          <a:off x="2774949" y="1628800"/>
          <a:ext cx="3594100" cy="3673584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198864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403748" y="1617623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26568" y="4499828"/>
            <a:ext cx="1064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nárys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90431" y="1840389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486916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88174" y="271948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2.vrstva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73849" y="462729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2.vrstva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42273" y="364502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81092" y="4421876"/>
            <a:ext cx="1143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7196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7" name="Picture 3" descr="C:\Users\Gajdosova\AppData\Local\Microsoft\Windows\Temporary Internet Files\Content.IE5\9CG0G3NA\MC9003206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7647" y="1916832"/>
            <a:ext cx="2168703" cy="26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Galerie </a:t>
            </a:r>
            <a:r>
              <a:rPr lang="cs-CZ" dirty="0"/>
              <a:t>MS </a:t>
            </a:r>
            <a:r>
              <a:rPr lang="cs-CZ" dirty="0" smtClean="0"/>
              <a:t>Office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Vlastní dílo autora</a:t>
            </a:r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2734</TotalTime>
  <Words>256</Words>
  <Application>Microsoft Office PowerPoint</Application>
  <PresentationFormat>Předvádění na obrazovce (4:3)</PresentationFormat>
  <Paragraphs>1553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289</cp:revision>
  <dcterms:created xsi:type="dcterms:W3CDTF">2010-11-01T23:40:31Z</dcterms:created>
  <dcterms:modified xsi:type="dcterms:W3CDTF">2013-12-18T10:14:13Z</dcterms:modified>
</cp:coreProperties>
</file>