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96" r:id="rId3"/>
    <p:sldId id="290" r:id="rId4"/>
    <p:sldId id="297" r:id="rId5"/>
    <p:sldId id="291" r:id="rId6"/>
    <p:sldId id="303" r:id="rId7"/>
    <p:sldId id="304" r:id="rId8"/>
    <p:sldId id="305" r:id="rId9"/>
    <p:sldId id="30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86072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položení vazby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rohů – 150/150 mm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sešitu, stavebnice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Vazby rohů I.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84482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Vazby rohů</a:t>
            </a:r>
            <a:endParaRPr lang="cs-CZ" sz="6000" b="1" u="sng" dirty="0"/>
          </a:p>
        </p:txBody>
      </p:sp>
      <p:pic>
        <p:nvPicPr>
          <p:cNvPr id="1026" name="Picture 2" descr="C:\Users\Businska\AppData\Local\Microsoft\Windows\Temporary Internet Files\Content.IE5\RGQHORG3\MC900228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028" y="3068960"/>
            <a:ext cx="233258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Značení cihel ve čtverečkovaném sešitu</a:t>
            </a:r>
            <a:endParaRPr lang="cs-CZ" sz="20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84528" y="2348859"/>
            <a:ext cx="5724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Pravidlo pro vyzdívání rohů: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5649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1. vrstvě prodloužíme zeď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a</a:t>
            </a:r>
            <a:r>
              <a:rPr lang="cs-CZ" sz="2800" dirty="0" smtClean="0"/>
              <a:t> ukončíme ji jako čelo zdi, zeď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k ní přizdíme. 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437112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Ve 2. vrstvě pořadí otočíme. Zeď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ukončíme jako čelo zdi, zeď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k ní přizdíme.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20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94153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Pravidlo pro vyzdívání rohů: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5694" y="2422486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02535" y="414908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65990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80336"/>
                <a:gridCol w="179074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2</a:t>
            </a:r>
            <a:r>
              <a:rPr lang="cs-CZ" sz="2000" b="1" dirty="0" smtClean="0"/>
              <a:t>.vrstva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Pravidlo pro vyzdívání rohů: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2426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14908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02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8110667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Vazba rohu 150 x 150 mm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3707904" y="4005064"/>
            <a:ext cx="288032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17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440945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2</a:t>
            </a:r>
            <a:r>
              <a:rPr lang="cs-CZ" sz="2000" b="1" dirty="0" smtClean="0"/>
              <a:t>.vrstva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Vazba rohu 150 x 150 mm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707904" y="4221088"/>
            <a:ext cx="504056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856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1315479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871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1.+ 2. 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646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Vazba rohu 150 x 150 mm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707904" y="4005064"/>
            <a:ext cx="288032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49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3062</TotalTime>
  <Words>280</Words>
  <Application>Microsoft Office PowerPoint</Application>
  <PresentationFormat>Předvádění na obrazovce (4:3)</PresentationFormat>
  <Paragraphs>2177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304</cp:revision>
  <dcterms:created xsi:type="dcterms:W3CDTF">2010-11-01T23:40:31Z</dcterms:created>
  <dcterms:modified xsi:type="dcterms:W3CDTF">2013-12-18T10:21:58Z</dcterms:modified>
</cp:coreProperties>
</file>