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8" r:id="rId2"/>
    <p:sldId id="296" r:id="rId3"/>
    <p:sldId id="290" r:id="rId4"/>
    <p:sldId id="297" r:id="rId5"/>
    <p:sldId id="291" r:id="rId6"/>
    <p:sldId id="299" r:id="rId7"/>
    <p:sldId id="298" r:id="rId8"/>
    <p:sldId id="293" r:id="rId9"/>
    <p:sldId id="300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4398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373829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Zásady pro položení vazby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rohů – 300/300 mm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Vazba, půdorys, nárys, vrstva,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roh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Zakreslení vazby do sešitu, stavebnice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Vazby rohů II.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VY_32_INOVACE_01_015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58162" y="1484784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u="sng" dirty="0" smtClean="0"/>
              <a:t>Vazby rohů</a:t>
            </a:r>
            <a:endParaRPr lang="cs-CZ" sz="6000" b="1" u="sng" dirty="0"/>
          </a:p>
        </p:txBody>
      </p:sp>
      <p:pic>
        <p:nvPicPr>
          <p:cNvPr id="1026" name="Picture 2" descr="C:\Users\Businska\AppData\Local\Microsoft\Windows\Temporary Internet Files\Content.IE5\R6AJ5K8O\MC9000565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593" y="3212976"/>
            <a:ext cx="2512729" cy="2512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-1" y="60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556792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4098" name="Tabulka 409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5915085"/>
              </p:ext>
            </p:extLst>
          </p:nvPr>
        </p:nvGraphicFramePr>
        <p:xfrm>
          <a:off x="1467485" y="3328829"/>
          <a:ext cx="6209030" cy="1068705"/>
        </p:xfrm>
        <a:graphic>
          <a:graphicData uri="http://schemas.openxmlformats.org/drawingml/2006/table">
            <a:tbl>
              <a:tblPr firstRow="1" firstCol="1" bandRow="1"/>
              <a:tblGrid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</a:tblGrid>
              <a:tr h="27686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ln>
                            <a:solidFill>
                              <a:sysClr val="windowText" lastClr="000000"/>
                            </a:solidFill>
                          </a:ln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81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75" name="Přímá spojnice 74"/>
          <p:cNvCxnSpPr/>
          <p:nvPr/>
        </p:nvCxnSpPr>
        <p:spPr>
          <a:xfrm>
            <a:off x="5661025" y="5053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5661025" y="67230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Rectangle 60"/>
          <p:cNvSpPr>
            <a:spLocks noChangeArrowheads="1"/>
          </p:cNvSpPr>
          <p:nvPr/>
        </p:nvSpPr>
        <p:spPr bwMode="auto">
          <a:xfrm>
            <a:off x="1466850" y="33289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1" name="Rectangle 61"/>
          <p:cNvSpPr>
            <a:spLocks noChangeArrowheads="1"/>
          </p:cNvSpPr>
          <p:nvPr/>
        </p:nvSpPr>
        <p:spPr bwMode="auto">
          <a:xfrm>
            <a:off x="1466850" y="378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2" name="Rectangle 62"/>
          <p:cNvSpPr>
            <a:spLocks noChangeArrowheads="1"/>
          </p:cNvSpPr>
          <p:nvPr/>
        </p:nvSpPr>
        <p:spPr bwMode="auto">
          <a:xfrm>
            <a:off x="1466850" y="4243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3440460" y="3620443"/>
            <a:ext cx="864096" cy="50405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5" name="Přímá spojnice 4104"/>
          <p:cNvCxnSpPr/>
          <p:nvPr/>
        </p:nvCxnSpPr>
        <p:spPr>
          <a:xfrm flipH="1">
            <a:off x="4827637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1" name="Přímá spojnice 4110"/>
          <p:cNvCxnSpPr/>
          <p:nvPr/>
        </p:nvCxnSpPr>
        <p:spPr>
          <a:xfrm>
            <a:off x="4860032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24" name="TextovéPole 4123"/>
          <p:cNvSpPr txBox="1"/>
          <p:nvPr/>
        </p:nvSpPr>
        <p:spPr>
          <a:xfrm>
            <a:off x="1979712" y="1628800"/>
            <a:ext cx="52565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Značení cihel ve čtverečkovaném sešitu</a:t>
            </a:r>
            <a:endParaRPr lang="cs-CZ" sz="2000" b="1" dirty="0"/>
          </a:p>
        </p:txBody>
      </p:sp>
      <p:sp>
        <p:nvSpPr>
          <p:cNvPr id="4125" name="TextovéPole 4124"/>
          <p:cNvSpPr txBox="1"/>
          <p:nvPr/>
        </p:nvSpPr>
        <p:spPr>
          <a:xfrm>
            <a:off x="3707904" y="4797152"/>
            <a:ext cx="1953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86000" y="2951203"/>
            <a:ext cx="1211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ihla plná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05982" y="2959656"/>
            <a:ext cx="1133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tříčtvrtka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445" y="2951203"/>
            <a:ext cx="719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půlka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05610" y="2961800"/>
            <a:ext cx="1466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dlouhá půlka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5940152" y="3877705"/>
            <a:ext cx="1152128" cy="2467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940152" y="3872471"/>
            <a:ext cx="1152128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94742" y="1187460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Opakování: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6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484528" y="2348859"/>
            <a:ext cx="57246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84784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Pravidlo pro vyzdívání rohů: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0070" y="2718191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1. vrstvě prodloužíme zeď 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 </a:t>
            </a:r>
            <a:r>
              <a:rPr lang="cs-CZ" sz="2800" dirty="0" err="1" smtClean="0"/>
              <a:t>a</a:t>
            </a:r>
            <a:r>
              <a:rPr lang="cs-CZ" sz="2800" dirty="0" smtClean="0"/>
              <a:t> ukončíme ji jako    čelo zdi, zeď </a:t>
            </a:r>
            <a:r>
              <a:rPr lang="cs-CZ" sz="2800" dirty="0" smtClean="0">
                <a:solidFill>
                  <a:srgbClr val="FF0000"/>
                </a:solidFill>
              </a:rPr>
              <a:t>B</a:t>
            </a:r>
            <a:r>
              <a:rPr lang="cs-CZ" sz="2800" dirty="0" smtClean="0"/>
              <a:t> k ní přizdíme.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7700" y="4149080"/>
            <a:ext cx="747630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 2. vrstvě pořadí otočíme. Zeď </a:t>
            </a:r>
            <a:r>
              <a:rPr lang="cs-CZ" sz="2800" dirty="0" smtClean="0">
                <a:solidFill>
                  <a:srgbClr val="FF0000"/>
                </a:solidFill>
              </a:rPr>
              <a:t>B</a:t>
            </a:r>
            <a:r>
              <a:rPr lang="cs-CZ" sz="2800" dirty="0" smtClean="0"/>
              <a:t> ukončíme jako   čelo zdi, zeď 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 k ní přizdíme.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06204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2802458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46920" y="1916832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půdorys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5324" y="1988840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1.vrstva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Pravidlo pro vyzdívání rohů: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19872" y="2201099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A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364088" y="3861048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5895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7336964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62560"/>
                <a:gridCol w="196850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46920" y="1916832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půdorys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5324" y="1988840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2</a:t>
            </a:r>
            <a:r>
              <a:rPr lang="cs-CZ" sz="2000" b="1" dirty="0" smtClean="0"/>
              <a:t>.vrstva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Pravidlo pro vyzdívání rohů: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37409" y="2188895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2080" y="3873040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2498736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7293158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7816"/>
                <a:gridCol w="181594"/>
                <a:gridCol w="179705"/>
                <a:gridCol w="179705"/>
                <a:gridCol w="179705"/>
                <a:gridCol w="179705"/>
                <a:gridCol w="179705"/>
                <a:gridCol w="162560"/>
                <a:gridCol w="196850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46920" y="1916832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půdorys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1988840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1.vrstva</a:t>
            </a:r>
            <a:endParaRPr lang="cs-CZ" sz="20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491880" y="4221088"/>
            <a:ext cx="36004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131840" y="4221088"/>
            <a:ext cx="36004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539552" y="980728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Vazba rohu – tloušťka zdí 300 x 300 mm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650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2151104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37817" y="1950343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půdorys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16216" y="1988840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2</a:t>
            </a:r>
            <a:r>
              <a:rPr lang="cs-CZ" sz="2000" b="1" dirty="0" smtClean="0"/>
              <a:t>.vrstva</a:t>
            </a:r>
            <a:endParaRPr lang="cs-CZ" sz="20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131840" y="4005064"/>
            <a:ext cx="57606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131840" y="4365104"/>
            <a:ext cx="57606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251520" y="1052736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Vazba rohu – tloušťka zdi 300 x 300 mm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735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4026867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7816"/>
                <a:gridCol w="181594"/>
                <a:gridCol w="179705"/>
                <a:gridCol w="179705"/>
                <a:gridCol w="179705"/>
                <a:gridCol w="179705"/>
                <a:gridCol w="179705"/>
                <a:gridCol w="162560"/>
                <a:gridCol w="196850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FF0000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46920" y="1916832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půdorys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1988840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1.vrstva + 2. vrstva</a:t>
            </a:r>
            <a:endParaRPr lang="cs-CZ" sz="20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491880" y="4221088"/>
            <a:ext cx="36004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131840" y="4221088"/>
            <a:ext cx="36004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131840" y="3933056"/>
            <a:ext cx="720080" cy="0"/>
          </a:xfrm>
          <a:prstGeom prst="line">
            <a:avLst/>
          </a:prstGeom>
          <a:ln w="28575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251520" y="1052736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Vazba rohu – tloušťka zdi 300 x 300 mm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28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Galerie </a:t>
            </a:r>
            <a:r>
              <a:rPr lang="cs-CZ" dirty="0"/>
              <a:t>MS </a:t>
            </a:r>
            <a:r>
              <a:rPr lang="cs-CZ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Vlastní dílo autora</a:t>
            </a:r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2785</TotalTime>
  <Words>291</Words>
  <Application>Microsoft Office PowerPoint</Application>
  <PresentationFormat>Předvádění na obrazovce (4:3)</PresentationFormat>
  <Paragraphs>2179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296</cp:revision>
  <dcterms:created xsi:type="dcterms:W3CDTF">2010-11-01T23:40:31Z</dcterms:created>
  <dcterms:modified xsi:type="dcterms:W3CDTF">2013-12-18T10:23:40Z</dcterms:modified>
</cp:coreProperties>
</file>