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8" r:id="rId2"/>
    <p:sldId id="296" r:id="rId3"/>
    <p:sldId id="290" r:id="rId4"/>
    <p:sldId id="286" r:id="rId5"/>
    <p:sldId id="291" r:id="rId6"/>
    <p:sldId id="282" r:id="rId7"/>
    <p:sldId id="293" r:id="rId8"/>
    <p:sldId id="295" r:id="rId9"/>
    <p:sldId id="294" r:id="rId10"/>
    <p:sldId id="297" r:id="rId11"/>
    <p:sldId id="281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1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28535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Dodržování zásad při stavbě  komínu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Vazba, půdorys, nárys, vrstva, celá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cihla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Zakreslení vazby do sešitu, stavebnice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Vazba </a:t>
            </a:r>
            <a:r>
              <a:rPr lang="cs-CZ" sz="2400" b="1" dirty="0" err="1" smtClean="0"/>
              <a:t>jednoprůduchového</a:t>
            </a:r>
            <a:r>
              <a:rPr lang="cs-CZ" sz="2400" b="1" dirty="0" smtClean="0"/>
              <a:t> komínů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VY_32_INOVACE_01_016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20580" y="1196752"/>
            <a:ext cx="8627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Vazba </a:t>
            </a:r>
            <a:r>
              <a:rPr lang="cs-CZ" sz="4400" b="1" dirty="0" err="1" smtClean="0">
                <a:solidFill>
                  <a:srgbClr val="FF0000"/>
                </a:solidFill>
              </a:rPr>
              <a:t>jednoprůduchového</a:t>
            </a:r>
            <a:r>
              <a:rPr lang="cs-CZ" sz="4400" b="1" dirty="0" smtClean="0">
                <a:solidFill>
                  <a:srgbClr val="FF0000"/>
                </a:solidFill>
              </a:rPr>
              <a:t> komínu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Businska\AppData\Local\Microsoft\Windows\Temporary Internet Files\Content.IE5\RGQHORG3\MC9003521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43572"/>
            <a:ext cx="2101224" cy="307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-1" y="60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55679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4098" name="Tabulka 40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915085"/>
              </p:ext>
            </p:extLst>
          </p:nvPr>
        </p:nvGraphicFramePr>
        <p:xfrm>
          <a:off x="1467485" y="3328829"/>
          <a:ext cx="6209030" cy="1068705"/>
        </p:xfrm>
        <a:graphic>
          <a:graphicData uri="http://schemas.openxmlformats.org/drawingml/2006/table">
            <a:tbl>
              <a:tblPr firstRow="1" firstCol="1" bandRow="1"/>
              <a:tblGrid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</a:tblGrid>
              <a:tr h="2768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ln>
                            <a:solidFill>
                              <a:sysClr val="windowText" lastClr="000000"/>
                            </a:solidFill>
                          </a:ln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75" name="Přímá spojnice 74"/>
          <p:cNvCxnSpPr/>
          <p:nvPr/>
        </p:nvCxnSpPr>
        <p:spPr>
          <a:xfrm>
            <a:off x="5661025" y="505301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5661025" y="67230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Rectangle 60"/>
          <p:cNvSpPr>
            <a:spLocks noChangeArrowheads="1"/>
          </p:cNvSpPr>
          <p:nvPr/>
        </p:nvSpPr>
        <p:spPr bwMode="auto">
          <a:xfrm>
            <a:off x="1466850" y="3328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61"/>
          <p:cNvSpPr>
            <a:spLocks noChangeArrowheads="1"/>
          </p:cNvSpPr>
          <p:nvPr/>
        </p:nvSpPr>
        <p:spPr bwMode="auto">
          <a:xfrm>
            <a:off x="1466850" y="3786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Rectangle 62"/>
          <p:cNvSpPr>
            <a:spLocks noChangeArrowheads="1"/>
          </p:cNvSpPr>
          <p:nvPr/>
        </p:nvSpPr>
        <p:spPr bwMode="auto">
          <a:xfrm>
            <a:off x="1466850" y="42433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3440460" y="3620443"/>
            <a:ext cx="864096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5" name="Přímá spojnice 4104"/>
          <p:cNvCxnSpPr/>
          <p:nvPr/>
        </p:nvCxnSpPr>
        <p:spPr>
          <a:xfrm flipH="1">
            <a:off x="4827637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1" name="Přímá spojnice 4110"/>
          <p:cNvCxnSpPr/>
          <p:nvPr/>
        </p:nvCxnSpPr>
        <p:spPr>
          <a:xfrm>
            <a:off x="4860032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4" name="TextovéPole 4123"/>
          <p:cNvSpPr txBox="1"/>
          <p:nvPr/>
        </p:nvSpPr>
        <p:spPr>
          <a:xfrm>
            <a:off x="1979712" y="162880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Značení cihel ve čtverečkovaném sešitu</a:t>
            </a:r>
            <a:endParaRPr lang="cs-CZ" sz="2000" b="1" dirty="0"/>
          </a:p>
        </p:txBody>
      </p:sp>
      <p:sp>
        <p:nvSpPr>
          <p:cNvPr id="4125" name="TextovéPole 4124"/>
          <p:cNvSpPr txBox="1"/>
          <p:nvPr/>
        </p:nvSpPr>
        <p:spPr>
          <a:xfrm>
            <a:off x="3707904" y="4797152"/>
            <a:ext cx="195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86000" y="2951203"/>
            <a:ext cx="121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ihla plná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05982" y="2959656"/>
            <a:ext cx="113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tříčtvrtka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445" y="2951203"/>
            <a:ext cx="71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půlka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05610" y="2961800"/>
            <a:ext cx="1466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dlouhá půlka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5940152" y="3877705"/>
            <a:ext cx="1152128" cy="246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940152" y="3872471"/>
            <a:ext cx="1152128" cy="2520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27584" y="1124744"/>
            <a:ext cx="3044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Opakování: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6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92337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657500" y="5191431"/>
            <a:ext cx="1914500" cy="8146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623964" y="5191431"/>
            <a:ext cx="956147" cy="8146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79873" y="1377642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Úkol: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2348880"/>
            <a:ext cx="655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Nakreslete do sešitu první tři vrstvy vazby </a:t>
            </a:r>
            <a:r>
              <a:rPr lang="cs-CZ" sz="2800" dirty="0" err="1" smtClean="0"/>
              <a:t>jednoprůduchového</a:t>
            </a:r>
            <a:r>
              <a:rPr lang="cs-CZ" sz="2800" dirty="0" smtClean="0"/>
              <a:t> komínů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3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463662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377852" y="242088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77852" y="4221088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32748" y="262614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32748" y="422108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5" name="Pravoúhlý trojúhelník 4"/>
          <p:cNvSpPr/>
          <p:nvPr/>
        </p:nvSpPr>
        <p:spPr>
          <a:xfrm rot="16200000">
            <a:off x="4220450" y="2916456"/>
            <a:ext cx="343066" cy="36004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519" y="5157192"/>
            <a:ext cx="1964482" cy="82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88868"/>
            <a:ext cx="1944216" cy="82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157192"/>
            <a:ext cx="1008112" cy="82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519" y="4278695"/>
            <a:ext cx="1035409" cy="82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05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967524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337817" y="180417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53097" y="4501792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32276" y="17008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48691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1776" y="321297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73849" y="462729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2.vrstva</a:t>
            </a:r>
          </a:p>
        </p:txBody>
      </p:sp>
      <p:sp>
        <p:nvSpPr>
          <p:cNvPr id="16" name="Pravoúhlý trojúhelník 15"/>
          <p:cNvSpPr/>
          <p:nvPr/>
        </p:nvSpPr>
        <p:spPr>
          <a:xfrm rot="16200000">
            <a:off x="4375666" y="3628710"/>
            <a:ext cx="392668" cy="36004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Pravoúhlý trojúhelník 16"/>
          <p:cNvSpPr/>
          <p:nvPr/>
        </p:nvSpPr>
        <p:spPr>
          <a:xfrm rot="16200000">
            <a:off x="4394303" y="2187579"/>
            <a:ext cx="319390" cy="33242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35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170093"/>
            <a:ext cx="1944216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00" y="4283537"/>
            <a:ext cx="1984622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11" y="5170092"/>
            <a:ext cx="992311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2717515" y="3397117"/>
            <a:ext cx="1944216" cy="82872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30501" y="3397117"/>
            <a:ext cx="926021" cy="82872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289" y="4283536"/>
            <a:ext cx="936104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878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606379"/>
              </p:ext>
            </p:extLst>
          </p:nvPr>
        </p:nvGraphicFramePr>
        <p:xfrm>
          <a:off x="2774949" y="1628800"/>
          <a:ext cx="3594100" cy="3673584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19886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403748" y="161762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5480" y="15567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2273" y="285293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42273" y="4138483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4" name="Pravoúhlý trojúhelník 13"/>
          <p:cNvSpPr/>
          <p:nvPr/>
        </p:nvSpPr>
        <p:spPr>
          <a:xfrm rot="16200000">
            <a:off x="4425028" y="3287943"/>
            <a:ext cx="329952" cy="324033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Pravoúhlý trojúhelník 16"/>
          <p:cNvSpPr/>
          <p:nvPr/>
        </p:nvSpPr>
        <p:spPr>
          <a:xfrm rot="16200000">
            <a:off x="4400134" y="2014808"/>
            <a:ext cx="359643" cy="303935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Pravoúhlý trojúhelník 19"/>
          <p:cNvSpPr/>
          <p:nvPr/>
        </p:nvSpPr>
        <p:spPr>
          <a:xfrm rot="16200000">
            <a:off x="4392177" y="4608982"/>
            <a:ext cx="359643" cy="303935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19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867208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383607" y="2995474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32748" y="297505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32748" y="334438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32748" y="3159716"/>
            <a:ext cx="1212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69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8" name="Picture 4" descr="C:\Users\Gajdosova\AppData\Local\Microsoft\Windows\Temporary Internet Files\Content.IE5\9CG0G3NA\MC9003832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4464496" cy="4841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</TotalTime>
  <Words>231</Words>
  <Application>Microsoft Office PowerPoint</Application>
  <PresentationFormat>Předvádění na obrazovce (4:3)</PresentationFormat>
  <Paragraphs>1782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295</cp:revision>
  <dcterms:created xsi:type="dcterms:W3CDTF">2010-11-01T23:40:31Z</dcterms:created>
  <dcterms:modified xsi:type="dcterms:W3CDTF">2013-12-18T10:54:25Z</dcterms:modified>
</cp:coreProperties>
</file>