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8" r:id="rId2"/>
    <p:sldId id="270" r:id="rId3"/>
    <p:sldId id="257" r:id="rId4"/>
    <p:sldId id="258" r:id="rId5"/>
    <p:sldId id="259" r:id="rId6"/>
    <p:sldId id="271" r:id="rId7"/>
    <p:sldId id="260" r:id="rId8"/>
    <p:sldId id="261" r:id="rId9"/>
    <p:sldId id="272" r:id="rId10"/>
    <p:sldId id="262" r:id="rId11"/>
    <p:sldId id="263" r:id="rId12"/>
    <p:sldId id="273" r:id="rId13"/>
    <p:sldId id="264" r:id="rId14"/>
    <p:sldId id="274" r:id="rId15"/>
    <p:sldId id="276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743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8433210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VY_32_INOVACE_02A_13_TROPICKÉ DEŠTNÉ LESY 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Tropické deštné lesy (</a:t>
            </a:r>
            <a:r>
              <a:rPr lang="cs-CZ" dirty="0" err="1" smtClean="0"/>
              <a:t>Geobiom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materiálu 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(Přírodní krajiny na Zemi a jejich využití.)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Tropické deštné lesy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Geobiom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</a:t>
            </a:r>
            <a:r>
              <a:rPr lang="cs-CZ" dirty="0" err="1" smtClean="0"/>
              <a:t>geobiomu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Vymezení -  </a:t>
            </a:r>
            <a:r>
              <a:rPr lang="cs-CZ" b="1" dirty="0" smtClean="0"/>
              <a:t>10°s.z.</a:t>
            </a:r>
            <a:r>
              <a:rPr lang="cs-CZ" b="1" dirty="0" err="1" smtClean="0"/>
              <a:t>š</a:t>
            </a:r>
            <a:r>
              <a:rPr lang="cs-CZ" b="1" dirty="0" smtClean="0"/>
              <a:t>. a 10°</a:t>
            </a:r>
            <a:r>
              <a:rPr lang="cs-CZ" b="1" dirty="0" err="1" smtClean="0"/>
              <a:t>j.z.š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( 200 – 300 km šíře )</a:t>
            </a:r>
          </a:p>
          <a:p>
            <a:r>
              <a:rPr lang="cs-CZ" dirty="0" smtClean="0"/>
              <a:t>Stálá průměrná roční </a:t>
            </a:r>
            <a:r>
              <a:rPr lang="cs-CZ" b="1" dirty="0" smtClean="0"/>
              <a:t>teplota 28°C </a:t>
            </a:r>
            <a:r>
              <a:rPr lang="cs-CZ" dirty="0" smtClean="0"/>
              <a:t>(amplituda 4°C)</a:t>
            </a:r>
          </a:p>
          <a:p>
            <a:r>
              <a:rPr lang="cs-CZ" dirty="0" smtClean="0"/>
              <a:t>Průměrné roční srážky – </a:t>
            </a:r>
            <a:r>
              <a:rPr lang="cs-CZ" b="1" dirty="0" smtClean="0"/>
              <a:t>2 000-3 000 mm</a:t>
            </a:r>
          </a:p>
          <a:p>
            <a:r>
              <a:rPr lang="cs-CZ" dirty="0" smtClean="0"/>
              <a:t>Pásmo </a:t>
            </a:r>
            <a:r>
              <a:rPr lang="cs-CZ" b="1" dirty="0" smtClean="0"/>
              <a:t>tišin</a:t>
            </a:r>
            <a:r>
              <a:rPr lang="cs-CZ" dirty="0" smtClean="0"/>
              <a:t>  ( </a:t>
            </a:r>
            <a:r>
              <a:rPr lang="cs-CZ" dirty="0" err="1" smtClean="0"/>
              <a:t>kalmů</a:t>
            </a:r>
            <a:r>
              <a:rPr lang="cs-CZ" dirty="0" smtClean="0"/>
              <a:t> )</a:t>
            </a:r>
          </a:p>
          <a:p>
            <a:r>
              <a:rPr lang="cs-CZ" dirty="0" smtClean="0"/>
              <a:t>Intenzivní výstupné vzdušné proudy</a:t>
            </a:r>
          </a:p>
          <a:p>
            <a:r>
              <a:rPr lang="cs-CZ" dirty="0" smtClean="0"/>
              <a:t>Pravidelné denní srážky</a:t>
            </a:r>
          </a:p>
          <a:p>
            <a:r>
              <a:rPr lang="cs-CZ" dirty="0" smtClean="0"/>
              <a:t>Oblast stálého nízkého tlaku vzduchu</a:t>
            </a:r>
          </a:p>
          <a:p>
            <a:r>
              <a:rPr lang="cs-CZ" dirty="0" smtClean="0"/>
              <a:t>Červené a žluté půdy, </a:t>
            </a:r>
            <a:r>
              <a:rPr lang="cs-CZ" dirty="0" err="1" smtClean="0"/>
              <a:t>feralitizace</a:t>
            </a:r>
            <a:r>
              <a:rPr lang="cs-CZ" dirty="0" smtClean="0"/>
              <a:t> ( </a:t>
            </a:r>
            <a:r>
              <a:rPr lang="cs-CZ" dirty="0" err="1" smtClean="0"/>
              <a:t>lateritizace</a:t>
            </a:r>
            <a:r>
              <a:rPr lang="cs-CZ" dirty="0" smtClean="0"/>
              <a:t>) – </a:t>
            </a:r>
          </a:p>
          <a:p>
            <a:r>
              <a:rPr lang="cs-CZ" dirty="0" smtClean="0"/>
              <a:t>obohacení o volné oxidy( železitý + hlinitý )</a:t>
            </a:r>
          </a:p>
          <a:p>
            <a:r>
              <a:rPr lang="cs-CZ" dirty="0" smtClean="0"/>
              <a:t>Rychlá ztráta živin (srážky ) – nutné hnojení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748464" cy="1196752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Vymezte na mapě světa  oblasti tropických deštných lesů :</a:t>
            </a:r>
            <a:endParaRPr lang="cs-CZ" dirty="0"/>
          </a:p>
        </p:txBody>
      </p:sp>
      <p:pic>
        <p:nvPicPr>
          <p:cNvPr id="4" name="Obrázek 3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628800"/>
            <a:ext cx="8562287" cy="47899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628800"/>
            <a:ext cx="8562287" cy="47899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748464" cy="101960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Vymezte na mapě světa  oblasti tropických deštných lesů :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843808" y="3973295"/>
            <a:ext cx="936104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499992" y="3789040"/>
            <a:ext cx="1008112" cy="3960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732240" y="3957082"/>
            <a:ext cx="100811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Vertikální členění deštného lesa.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Tropický deštný les tvoří několik pater : </a:t>
            </a:r>
          </a:p>
          <a:p>
            <a:r>
              <a:rPr lang="cs-CZ" b="1" dirty="0" smtClean="0"/>
              <a:t>Spodní patro </a:t>
            </a:r>
            <a:r>
              <a:rPr lang="cs-CZ" dirty="0" smtClean="0"/>
              <a:t>( podrost ) – do výše 10 m</a:t>
            </a:r>
          </a:p>
          <a:p>
            <a:r>
              <a:rPr lang="cs-CZ" b="1" dirty="0" smtClean="0"/>
              <a:t>Střední patro </a:t>
            </a:r>
            <a:r>
              <a:rPr lang="cs-CZ" dirty="0" smtClean="0"/>
              <a:t>( souvislá klenba stromů a lián ) </a:t>
            </a:r>
          </a:p>
          <a:p>
            <a:r>
              <a:rPr lang="cs-CZ" dirty="0" smtClean="0"/>
              <a:t>- do výše 30 – 36 m</a:t>
            </a:r>
          </a:p>
          <a:p>
            <a:r>
              <a:rPr lang="cs-CZ" b="1" dirty="0" smtClean="0"/>
              <a:t>Nejvyšší patro </a:t>
            </a:r>
            <a:r>
              <a:rPr lang="cs-CZ" dirty="0" smtClean="0"/>
              <a:t>(ojedinělé  vysoké stromy ) </a:t>
            </a:r>
          </a:p>
          <a:p>
            <a:r>
              <a:rPr lang="cs-CZ" dirty="0" smtClean="0"/>
              <a:t>-  do výše 50 – 60 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názvy pater deštného lesa :</a:t>
            </a:r>
            <a:endParaRPr lang="cs-CZ" dirty="0"/>
          </a:p>
        </p:txBody>
      </p:sp>
      <p:sp>
        <p:nvSpPr>
          <p:cNvPr id="1028" name="AutoShape 4" descr="data:image/jpeg;base64,/9j/4AAQSkZJRgABAQAAAQABAAD/2wCEAAkGBhQSERQUExQWFRUVGRgXGRgYFxgYGhoaFxwaFxkfGBwcHCYeGBsjGhcdHy8gIycqLSwtFx4xNTAqNSYrLCkBCQoKDgwOGg8PGi0lHyQqLC8qLC8sLCwsKTAtLy8sLCwsKikpLCwsLCwsLCwsLCwsLCwpLCwsLCwsLCwsKSwpLP/AABEIARAAuQMBIgACEQEDEQH/xAAcAAACAgMBAQAAAAAAAAAAAAAABQQGAgMHAQj/xABLEAACAQIEAwUEBAoIBAYDAAABAhEAAwQSITEFQVEGEyJhcRQygZEHUqGxIzRCYnKSs8HR8BUWJDOCstLhF3Oi8UNTVJPC02N0g//EABoBAAIDAQEAAAAAAAAAAAAAAAAEAgMFAQb/xAAzEQACAgECBAQFAgUFAAAAAAABAgADEQQSITFBUQUTInEUMmGBsSOhM0JSwfBDYpHh8f/aAAwDAQACEQMRAD8AtFvBHEYzGK92+q2jYCrbvPbAz2gzaKQNTrTPCcAW24cXcQxHJ79x1OkaqTB3qLwb8d4h64b9jT2nQBPJu7A4HYQoooqUohRRRRCFFFFEIUUUUQhRRRRCFFFFEIUUUUQhRRUPi/Elw9l7rAkINhEkkgACdNzXCcDJnQCTgSZRXNr/ANImJDyFtBZ9whj82zfbHwrbd+ki9mLLbti3yQyWjzYECT6Up8bT3jfwdsufE+0FjDsFuvlZhIADMY2mFBgTpVJ4l2+vm4TaKpbmEVkBLAc2nUTBMCI+2kfaLtOl3E3HD5xIVCQRCaGIIB0JM+hpHjLuaDMEEH9x+YJpK/VuX2rwHeO0aRAAW5mWx/pBxYcuWt5R/wCHk8Mes5/jmrf/AMXm/wDIX9c/6aoGKv5S2bTyBB89Dz3386hf0gnnVS3XjrGDpaz/ACzvXBvx3iHrhv2NPqQ8G/HeIeuG/Y0+rdEwrOf2H4hRRRXZXCiiiiEKKKKIQoooohCiiiiEKKKKIQoooohCuZdse17Xu+sKFFtGKHMJZmQ+8Pqwy6R9sxWz6RuNv7QLBLJbVA0AxnLyDPUCIj1+HPXxqhoGgPw1/fpWZqtQxJrT7zW0mmwN7faZXXZwIYeUbeVZnENGxnY+vl1rSjKY11PMaSfOOf8AOhqZbvKG8S51I1AbKTvsQNGBMj+BNZ20cpp9ZBz6ajxa1puX9YB5fzPmP9+de41zKqNT7ymPeUg/eAfQgjlUO3iZB66H4fzHzq0Jwkgsn4qwTEqRmRI5bouvn6+dR/Yl8qy4rdKXWUnVctveYyKEIHkCDUX25un21Mg9J0jjPoLg349j/XDfsai8H7fWryG4yi1bABzG9bdhLi2A1tCXWWMaj76l8G/Hsf64b9jUHhfY+0cOLdvE3LljTKALO9u6LnvLaDHxoRqTzrZ49J5/FfHf9IytdscIwYi8PACxlXXQN3ZgFZLByFKiSCQI1oPbDCaTeUSrPqGEKhIcsCPDlKkEGDMDmKi4zsLZuBgzXNTdb8kwbt5cQTBWDDoBB0IkGawfsNbFm6iklrllrWoW2pJc3M0W0GU5oGg2A0NHqhto7mTG7ZYQLmN6AGKnwXJBVQ7Zly5lCqQSSIE61hjO22Fti5+EzNbV2KqrEnuxmYKYyswUgxOxnalNjsC10M+Kuk3muM8gW7nhdEtkNntBSYtgghBHLzZX+xFlgVzOATfMAqAPaLfcsB4dgu3nvNGWgVoB5mPcNiA6K4mGAYSCDB11B1FbK14azkRVLFsoAzGJMaSYAE+gFbKnFTjPCFFFFEjCiiiiEKKKKIQrxjA6V7WvEOAjFgSoUkgCSQASYA3McqJ0c5yDtXxxcXcclbWSctpypFwIDp4s3PUwQd9qpuPtKv8AtUu6inNlkKScoOpCzoDESQNDUfFYYZYEn/FI+AyiPiT++sBmLOSxnpa1CgASPh8QjkBvDBGuwMHXNHun84fEc6xxjsjFPylaJ05eY0gj7DWtMKQCTtMT0JEift+VNeFWkv5LRyi6hGQna4kyUP5y7r1BK/Vq3Al4Ah2fuI7ol0wCTkf6jsCBm6oWgkciARuZ1cFslMdZt3Fgi6lt1bX8oKwYcxypPPLoJNWjCf2lsPf/APGtXbFu6frrnUW7nrA7tj+iedSxJCKeN2h7RdMhj3lwkjbVidPTmfXpUX2d/qt+q38KnC0rXr1x9LVt2Z4/KlzkQebER5AMeVSP+IGI+pb/AFa5gmGMztvBfx7H/pYX9jSW3wTGjB+y9zayq85xfMupul2GXIACVPMkaagzTng347xD1w37Gn1a+MzzJtKHgO34lA4X2exKXcLZd2AFvPfILsoaw9w4eHgAz3gBXpaGkRWPC+w+JHdreYlRcttdHfki4FS6Hfwqpli6yCZIGu2vQaK5sEkdU/YQoooqcVhRRRROQoooohCiiiiEKKKKIQoooohOWcf+ie+WuXMPdV8zMwRpQ+IkxOqzr5VUr/Y3iIIBw1xo55EafU65vjX0BRSx0yE5EfTX2KMHjOG2/o/4o1potKisBKFrSFsuo8I0kHrBpXZ7E4xpJw1+2wO+RisjzHiX1AavoaiKPhllg8Rs6gTgHEuzN25ae69thiUZFKqA3es7Bc5AOZX3B0gnXcmt/YjhWIs4+0l+zctpdzIe8RlUwM66kRIZQa7B2mwOe33gHjteKRq2QauB10GYDqorRjeKi7ZtgQXZ7UqG2IcTE7jePKqWpAByfaOV60uVIHXBnF+L8Pu3b7YbDWbjpZZySF1Zzq7udh0EmAB51C/qfiv/ACH+z+Ndkw+O7vAZROZ7t1ABB07w5p+Hhnq4rL+q2I+phv1r/wDqqBr5Y4y8ahcnecccD6xhwb8d4h64b9jT6qRjO1VrA47Fi6C3e9wwyNZ0y28pzB7ikGddtoqfwj6QsPiLyWUVwzkgEmwRoC2uW8zbDkDWgGHKYb0ufUBwwJaKKKKlFYUUUUQhRRRRCFFFeO4AJJAA1JJgD1PKidntFY27gYSCCDsQZHzFZUQhRRRROQoooohCiiiiEKCKKKISDjsLcOtu5l8mGZTqN/KAfnuOdRwUJihYcQwZRG4Bt6ghuhtZOmx5nW+VUeMYYDiCsBo6W1c+csFnyIQj5daV1K+nImnoLPXsMWYK3mcKSfC7sF6KGVpI83df/bFdFqh8CGbE4oQDma0qHoM5LR5Qk+eQVee8qWm+TMj4ic247RBwb8dx/rhv2NPopFwb8d4h64b9jT2avETt5/YfiFFFFdlUKKKKIQoqLxHiduwme42UTA0JJJ5KAJJ9Kq/He3a91FjOtxjEukQvNhMqTsBPXaqbLkrHqMurpez5RLlNU76QcYB3CFtCXYpO8ZQpI5gS0efppX8Pxq+PEL93P+c5cGfzWlfkBSvGBnuZ2ZndhJZjJMafADptWTqPEUsrKqDkzRp0ZR9xMdcM4y2GfPaUEN76e6G2giNA4iJjmZq6cD7TW8SSqhkdQGKtGx08JB8UHT4iuYC8QPWtnDse9p+8tvkfUTAOhiRBG2lK6TWtVhW+WX36ZbBkc52KiufcM7bXLd1e/u57bBp8CgqQJUrkGskZYO8jbnp4l28vufwRFsE+FQFLQIksxkA68hGorZGuqK7pnfBWbsTo80m472kXDkIFz3GGYCYUCYlj5kGABy5VRrPajFqrA3iFiSzEOwiZykroI157CIpdxHH3Mxe5cZnYKmY7/VWIHKSZ6yaps1wK+jnLk0WG9XKW+z2wvicy22nbRly/CTmHxFM+C9pi9zu72RSwJQiVBiJUyTrBka6wdKoOI4gTcQLpObWdBtq3UDWmF1lJCtrpOusxEz86TTWXKQWORLm0qEcsTpyuCJBBB5jUV7XOsF2kODt3clvPmK5NYRG90lhvBMe7uY23pfju3uMa3lBtrIILosNtylyFPSBWiNdVtBMSOjfPDlLxiu2uGS4beZ3ZTDZELAEaEE8yD0mkHFu09u7dhBcAdFt5ssFWF0MCNZB1+E61RsNxBU1WDtzP2/HrUvA8SNy4p5G4gHSJUH/qn5Ug+tsY4xwj9WlRGBnQOE2VTFXQBGV7IHkpTEAf9X21aqoHGeKPYxZKMgDQWzgkShYrswIHiNbf63Yn61j9Rv8A7abr1VVa7WMr1umd7SRJt7FvaucWuWlzXESyyCJlhh5GnP0qD/WjuLZNvGLiy3cj8IAQj3MxMPbyrqFP4NiIjcbU64ddy4viTDdfZz8rE/urWO0NtMBYxFyyIvKjlECAZ3XPPjIXlvM7U8feLqem3PL8RZg+31253b91byH2QMAWLzig/ucvCU57zWFn6QbjKpjD/hO4YHO2W0L7lMt/pcWJ5TDaDemyds8LAOVlBVbnuAHJ3JxIePqhZHXNpUO12mwmJNq2MPcZnvBggVPeQLcDuVfKyhWk6nYgidK5n6yQUda4cP7bXbj2ENpM18wjKWKEWrtxL7A/VCIrr+mN96tmJxK21Luyoo3ZiAB6k0r4tfw2Ge3fu+FgDatgZjAaC2S2DA0USwEwAPKq19I2Pt3cLauWrysFcHKHGobwZsu8qxA20zHauPZsU9SOkqFYtYYGAYr7W9pFv4hGtsTaRREgr4iSX0OuwUT5GoF/FBxSoYlWG/8AO9GHUtJnQfury97G5y7TaRAihRJIuaxy/natNzGkT9ZTlHmHIAP60A+h61o7yYE7TJ6wY+7WpNkKYBMAkAn9LSfQTr5a7gRxVG7Blgm3OBCnloPhWAv5iRsBA+yTPSo9+6CA2x0JHQncVDe4ZaCNSOo5enQH5ULXmGIzvKBJrQL8HNsCIAMTG/zP7qi4nHyjaciPnoPvrF8ZmJUjYAwfMn+FXVV8MmRMaPjM1l+sMp8/+4++oWJxhuDXmcw9DJH2VGBbUqBB0IkDymvEuiMpiRAEHaRGp6a0wFEkq9ZNbE6rP5RAHoCSf8jfMVt/pNnue9ACwT5kzpOnIa0pvoSdBEBDvMDKmw5nxRHmal4e2AMp3J5a/wA+tdZQBJWKBGHEuOrkyTq3h11gRqT8tPOoFnGyzGeY3jpy+dTW7NW7itvmOoaTpA00mOVJ8Tw97KkwQQ2UsBKkfksDy3iCN4qoIrDAlIUHlPMXckmNoJ+RBPpzP/et3DbmS7bU8rqfLvFqGj5RPISes6QQesiQfI03CAYoQoC98gjlGdRz3571ZwwJYuMZli7UOGx7HSIESORL6/YD8az/AKQX6x/n4VA+kPGBMc4H1V6/Wcct6rPtvm36jfwqiytmOZy0HcZ2rhKA4ziIOxOGB9DYg16nYjCqqqEeEIKjv75ywCvhm54RlJECJBijg347xD1w37Gn1enwDPOs7KeB7fiIsP2RsreLkAoMOuFW2V0W2NwSSS8jwydhUrB9nLFooyq2a3mys1y45GdQh1ZjplUADYRTOqt9IHaR8JZt92cr3XyhoByhRmaJ0k6D4k8qi5VFLGCNZY20HnKV9IHEZ4g4YQLaognoRnkeRLf9NVjFYlGnbQ+Xpvz3qZx7j93FhBeZW7uYYKoYz9Yga+Ww+OtV7IDptGxrBs22WFgZv1JtQKekYtcUAacxH3fvouNlAIOnMfx51GXDhjlLGdiIE+u/WpVgB1kGTGvL/aqiuJbiZYaGLeeo1+Bj7Kxa86kggxHPQc+dbETKskCZG7DTlv08v4VGxtvN+UubKDEjz2NdABM7iScTdhm82YSPU1rsyxU7xPmSAGBijEYfxsRM5mIAkc9NeVeWywzGI6So0kyJ05Cu4HMQ6zI5SwjYa7SPLb50Yi0JLCSTA6aCT89deteXXIkFTIJ2kjroeYExUf2gsAQPyhprzBBqxVxwE51myziipHmYj12rzDsCvrP2+If/AC+/nXmFliNPyl1jzr0ocrbLoDr+b4fucj5VMdpJB0khrZz7yQqsY5FkUx8J5UYS6S0dDUW9iJd/UidttNPQAfKhcWwWNMzaDTmxOvy1oZekLBljLNw3FDVh4gxOvpCgDqT++suP3VyAGQjMFaN+ZHwDAE+lK7OMVXtKNFUEb+gX7RW/H4xXtXCVAAUkFo3jSByP20vtwwlOMEGVzEMdQdSJWPs08tfkadupXGBW37+3oNdDcU78tDtv6UsCF2AABzFQNYJmOexgcunpTe239pG4PfgQRrPejz02q48JcBgfeM/pJ/HmIIhkXXT67dfWqtnH1v8AN/oqzfSSgbGGNwoBEbeIkfz5VVO6b6v2VFis5Zt3cZ3Xg347xD1w37Gn1IeDfjvEPXDfsafV6ATy9nP7D8QpX2i7O2sba7q9myhgwKmGBHQwRsSPjTSiggEYMirFTkT557TcGOExNyySIBJTxZjkPuzzBjkdaX22irL9JthRxO7B3Ftj5Eoo+4A/Gq66SNFM/D+NYVy4cgT0lTFkBPaetiyP5+7pWF0FTmzZkYyv5p0JUjYETPmDWItZiFZghmIIY+WuUEVNt4VQr2y6nwnUB9CoLIRKjUEkH81z0oA4YMYA7zTbullhdJJ9NgK1Y+0yGT+UkjzXxKPTVTTZezl63hrN9VNxXDOQqklCHKQwG48Ez/JcdkeyftOJJxCZ7aWvACSoJzflQQSFlyQNyRU0rO7bKvMUKWifieGi87TCkjKoI1YqrEei5h8x51C9nlcpYeJo1PWAdvWrXxfss2Jwxu2gc+HS14NyyG2CSPzgZ6yFHSlXBeyF+/bN33LNlcxZgQWKnNCroddNdvjUfKbInWtTJ48opxN4tfuZATmuNlTrLkAAcjGmnStSXgZIZlgiRqRzHlVwt9jxa7rEi5MSSre9ItlgZ5jMV6Eaa1K4D9H1m85Klu6UZc9xvE+sEqoiCSD1A8zMWCok4nGtQDcTKYl+AGzllAJJAPhIEQ0neSI6j41swBQurNlZSwUgESZMarMxPOOVW7tV9HHstq49i6WRwJtsqgyCCGBEA6wIjY1SsKr5gO7YspUkQfCAQZbTQVyysocYllVqPh1nvFRFy4wI/vbkCNNGI6a+Vajb/CEyuhJXX633dfnWfF7HiuEbC7dmeUN/CsXQvbtxE5dRz3MD4yagDJnmcyThLigliQeY+A5Co17EG572g3AG0HUSOZ5eRB6VhhAMxB6EfnDQ9d/Q/MVKw9hYZswaCfBBDQBMgHeNZAJ61E/SVY3cRNd9cpBkCCpPUHSYHP8A2pxiGUYwGTIvWyZ01LIxjy125/KlfEFEEjWSPvFNMdhhcxoABInDzyEFLIJJ5az61BTkSS5KfeTe299lxRaJzoH8gWZzr6AgfCq/7X5L9n8as30g2v7XIkfg9NY91m30PI/ZVT9oPX/qP+muMBmcsHqnWsVw6/ex2L9nu9xk7gPDsM5NqVJGUxA0+AqdwngeNS6jXcUbiCcy5iZ0IGmQcyDvyqTwb8d4h64b9jT2vQBRznnnuYekY5dhCiiipxSU/tx9Hq44i6j93fVSJiVcD3Q3SNsw61yyx2PxzXDbWxczIYOmVZGvvmFPwOs19B0UvZp1c5jtWsetdvPtOacA+i1Vt95jNbhKgIjaICwEkr7zQdth51Nf6NcPauKxF26gMRnExB3AALadCNBV3xg8IHVkj9YH91e4ndP0x9zVzyE5Y5Q+KsJyTKdhMTawuKuWyzLadC9uCy5YlimomDrEHkOtNuzeABs2lcai2pPUF2dtDvIHOtHaTh6Mt5wqza7lto2JL/NH+YFecAwYZJAcrktGA5UglASOh2HTeq1yGxiXOQ1e7PHrFvZS6FIGe4O8t6ZIktbdliMp5H7DTbiOCZ7N9rjNlUOQrMCSQogtlAXSNtfWoHZ9QmNe3tluXQN8xDqLi5vRQRrzNMe1GOCYe4gEtdcqoG+mUn48h+cy+cRQeg5+stuJNw29cGUF7lw3DbysGI90dPebUbaamOnlXS+GXrXcojFAVVZVvDGg90NqB0qNheEix7PPvlm7w9TcXxb8pCqPICmHGsRbtWXvXAItqT0JPJRzkkwB50UUmvJJlep1AuIVRw6RN2gxWHacOrA3Ltq6FCjN4oBQTqBJUx5A1Ewx73AXLp2Wwba/4QwJ8yJAHTXzqr2cU4K3yc10XEckySSTlIGuwDFQOlWPh+JC8PxlkyDaa8moJ0YyJO3vFh8KrpvFxJ95c1JqUKO4/wC5Wsb2fwz2zcc3lLZ2bLBBYl8u+okKBppvSnCdir161nsPbcDIhtlsrAkQAeRH50idCKt/EEFzCYdWjNdcKDzAz3GuH4KBM9asdq0i2AuXu2ygqyeIMYDCQNdxJBETsa6KgefKWXXlc455M5/jPo9xFmw90sjtbUlrclt1kBCFOc6xGnxqnHFkMIy5pBXQeEdflXbfbDcUs5i2binwbtqvvwc1sQNh89IqFheEYFiua1YdyVPuqWIZDof8Q59aiaFJ9MgmqZR6hk/SchLm64KjwErPICCMw/f6EVY+L4o+14a1sqnDsfMm4Br8B9tPuP8AZmyiXb1kLaCxc7pW0ZJKt1htMwj/AHrdwPA2nN24UVnVbCoxEkaqTE7Hxb+dUmrD495oJeprLDuIr7eW2bFnIrN4CBlUtuTA0G56VXv6pYv/ANNe/UNdQ4a08RvanKuT5+MD7W+cVbauq0q2DcTEdZqTXZtAiLg347xD1w37Gn1IeDfjvEPXDfsaehhWmJj2c/sPxPaK8Jr2uyqFFFE0QkfFoDkkT41I8oBM/IH51liN7f6X/wAWov4fMUOYjKZ058tfh99eYgwyerf5TUD1lg6Si9tOKsLr4aIS4UdzPvADKEiNsyyTPICKc/R/cnDkFpZGyHrlHiUkeeZvlVB7WcZ9pvNc9zwEIOYVTpOvvw2aPhyqxfRncXvronXu1Ak6kZjmPnBj51m1WE38+E07a8USV2mU28abvIqpHPxWgpOg1HgeJHL0qDw4tfxJu3dO7KsFkmDmQAamdMxY+ZHQU07V/wB/YIEnvb0CY1yWYrdw3DjTSCyXbkxGrXo+PhRR8asYHzCB7y4MBp1brylixNkPcgzopKkcmnceYgR8aq3bXtA4V8ILalrls52YkAB5VSgA1PhJgkQQupmrcv8Aet+iv3vXP/pTlbuHYQJV0LTrMqygruIGYzzk9Ku1BYVErziGlAa0BpVsNaulnWTK5Cp5BlOcc9SCAYp+nHywx6MgRrlu2xUGRnLqjFTzGpMHXQ0sMph1vaHvXzAHTQLZtn1IcsP8JrVbwzMRiSk21YWmIMS5Gdfgpif0wOtZGnd1fGOGP7TfatWIDfSPuBcSW7cUXFlbNq4kZZBa4zSzaH8kga8xV+4Rh1W2sKqmArZQBLL4TMDXUTr1qs8G4EhwjOBDuxjTQeLLpzInU+YqwcQx9uySWvpaLCSDlMxAkL73QTttWvTkDLdpi6xgzlV6GQgQ63UygZjceSASF2aOjFgfQNPStnG7Q/AgAAsQmijRWKgmI5bDzako7UqxZLVs3FzMwuNc7tiSTqBlPIxrGg2inXC76YiwchPeKVDZiCwdIZQY0ymNI5E85risr5AOTK2V0wxHCQ+0uHHsuOyqAFsZAAANgxMfOPhVb4HbcK5WIC2CR1IyE/uqz8bvD2HHsPqu3pNtDB9NR8DVb4VfC2rupBK2lHMycoEddj8qqt+Yexjumz5Te4jPs24uYq6ZIZ1ViCDydnH2QKu81Uuz6xi7nUqmnSe8gfAAD4VbIpjTD0RPxA/rGVvCWS+J4mo3YWFHq2HgffVdwnD8Zlsm3avWXs4bD4ZmOQEsLyG6bckhlFsE5o5j0q0cG/Hsf64b9jSDh/brLw6w3f2rmKYqjh2DMpZ2EuMyxAj3mUba1acdYJu/lGeX4kfjWBx7pcst7S6fhlt5e7JaL5yG+TEqbEQdOfOKkXE4mbl/x3VlyBCJlCm+gQ2mJjSzJIy66zrFbuHdur1zuB3Klr1pb4C5j4EF3vgPzs6Iq/8ANG8Vq4R23xV82VCWJuui5plVDWrl1lKq7HOuSNSJnULUeHeW/qY+Vf8AP/Jp4zgMe7YuypxD2mtXVtklFHhVO7AOzFiGGYFW1OYARW69/SGZ+79pmLmUN3fd913H4Lz9o72J85nSr5FEVPZ9Yr8T02iU7DPikxmHw5vu4a2l+6WKFk7vMHQgAQtx2SP0GjnTvtHxlcLbW64JAaAFiSSCABOg6/CmuUTMCevOknbDgRxWHyqwV0OdS2g00IJ/JBB3qLhgp285EOruN3ATjfaDEm7fe5kCZ7hYIIOUMT+6ZPUmm3AsZ7NftX91RiX391gVYjzEz8KQYi+SdWBidZkSoYQpG8/u86ZYJs7C1mym6ypmPurnISd40BnzNYuW3BuuZuso2AHlOi8exCvewzowKNdchhtrbt6z6imeGsjLbPSxdOnR2BFUDD9+bq24P4Fyr2xoEcwpIiCQwWZ84q+8FJNrXcraT08R0+TT8aerbdYYrqK/LpUZ6n943xVtglxk/vChgk6Zgpy+mprjtm1adFYgF2GrkyxJ18R5nSa6x2l4p7PhrlzIH91cpMA94wTXy8UmOlccGCyQAdREaaSv7uUdDVHiRHpXMj4cDhjGV+xNixazAKr4m58S4t/Lwv8ArGjFWhbteF2jOjRmYIdVEsswdBrpsB0qVxnEqMNgckhWS7cJZRmzm60qW5qjZoHOZjaE5uF2CknLcOU+h3HlIkT/ALVnHf5gwZr49QnWuFpOFSWAAYsS2wC3Cx+7euWcS4znxN+4pLLcdirkQSv5M9ABoB0iujHjK4bhhvMAYVwEOzMWZVXzk/ZNcX9pnNsJJOVRAAOsDoBMAdIrW1PyKJl0Lm12+pjvDcXYOoEas0+gmTrz2+dWLh/GmtMGtsw8SG4NWVhID5l6hJMiDoKo+EfIpefFqCSNYhcuvUxGnMU54NiGUeJoZjmI5CeW/IRSXGtgyxp0BGDOkdoHy4THMgDJctFwwI0z24mDuDvp1qu8Fw8gkkyvs7AcoIbcdZA18624DiRucKx1sa9zbgP9YFZgjkwC+hkbVnwVYtljuRhrfwILD7QKechipHYxehSiMP8AcI94NanG3z9VV09S4qy0g4Ov9txPmif53p/Tem4ViZ3iB/XMRcG/HeIeuG/Y08KikfBvx3H+uG/Y09q4RewkHh2EjDh6d730fhMuTMSTCzMATAkgSRvA6VICD99e0V2V7iYUUUUSMKp30lcVe1YUJcKgkrdCkTldSFkbgEzVsxmJFu27tMIpYwJMKJMAb1wbtPxdcViLl4rlzxAkMVAULv8ACdOtLamwKuOpjujqLvu6CK8QVaCu2v2A/wAKY8OUOYOmn8/LT51Ct4YLuTHj2En3G5SK3WiQQfukf99etZDcpuMBtl24bxJrmOR7hUuwCtChS4GxaDlLDTWBy0q58AT+z2mnQm0SPOEEj4VzLswJvqzMQ4ZcuvIhsxHUghfnXUuDAezoo27wLHSHmPsinNMSTlueInq/4K+8SfSHxd17vDqcq3Vc3CUVgVkKFXMDDAy0jUeGqHdskMADIO2p3Ow+Pnzq2/SXimbEWLR0RUNwebMSh9MoEf4z0qngGWU6xr8Dp9+nxHWk9cxN2Ogl2iXFIjXEkGxg1IELbvODABl79xdTvAC/aaiW4zA5GaCCMsaHMJJBifDIEfWqRjcW1xcLmklcMAWI3zXr3d7bkhfUnqa3pdCLr4SRtzE0pYxR8gR08DmMe1eOtf0TYWWz3SXtAbSrNOefdUBiIjePOuXq5DCdtv4fD+NX3j1y2nCbQa27XL1y49p/ybZDgGCToGQEwBqSTXPbiajz8vvHr99athzjPYROgfN7mObBARWMau0aayi2yB0ibk+oHx3YLGqzTvOkbQBMa8pMmK02MODh1YsMveOugOYM6WyBB5RbJnoOprI4lAFS2u06xyED50u4jDiWjCcRS1hsdmDqt2xlUBGKlvEJJA8JEgSevlTjAXAMO5O6NhX/APbUfeSo+NU8464MOwC+FVPiBBIgdCY56+XI1Z8KgGGfoq4cj4G3HrpVlTE4HYGVFQEJ7kS1cFn2y4Tu9kMegy3Nh6ZqsdV7gx/tI/8A15+dxf4VYa0tN/DEx/Ef45lYwfFLNnHY4Xbtu2WOGIDuqEjuYkSRImnOH49h7jBUv2XY7KtxGJ56AGTpSJeEJicbjBdNwi37OEAuugUNazGArAanWmmC7K2LTrcQXMyzE3bjDUEbFoOh51aN0rcVdSc4jeiiipxSFFFFEIGvnvj/AA+7Yu3RetFWLvBC5UaTPg0jKQdANga+hKrHb/htu7h0Z5m1cVk6E/lKfJlBHrFLalAyEnpxj2it2vt7zjti4GuZdoFyQRBEW33Hr91alZoWB8JjT+f31YuOI1viVxwqxc7xh7p960WII5S3ig76+dbcF9G2O7tGFu2Mw90uAy9C0iPgCaykQuPSJuWsiKMnvIuFuAKDMMIII5EdK6n2dw0WykxD5xEcmIOwj8kbDnVd432Rw+Gt4eFlzcUOxZjmhSTpMAZhMQKs3BLhJMx79waeiMPvprT1GqzaZn3tv0+4d5WvpC7Igm5jVurbyJNwMDByCFykbE6LEbxVMweNzZSVBYaQdMwMSpPKYEHkQDrEV3F0BBBAIOhBEgg9Rzrkfbvs6MHfV7cCzeLZVE/g2UAsvQKZkDlBHIUa3T5/UUe85odT/pt9p7icQD3CpJt2cPZC5hBJuBrjEgGJEhfgetL1DXn28CZWfpBYKAT+cZHoDWOEzu9m1aXO9yzYyieikEnoBBJPIVb7/Z4YTBCDne9etG42wgE5QByX7ZPwCSacs5c8hNN7Qtir1JEh9q+zV+9h8HcsJ3q27MFFiRmhpVT70jSBroNNa5rc1JGi+9vptyJ5QwB6SNa+iOCn+zWf+Wn+UVQvpD7Botq7isOtw3S+e4obMuVpNwhYkQSDodNa07KMjeJm6fVAOUbvwnOu9jCQdAMRJ+Nphp/PSvOGrKliYGgkjadQPXn+6pVmyXwpCpnNy+mQAZiD3blwoEmfCPgR1rr3YLgD4fCZLpRhcOfIF0UEDRpHiOk7acqoSrzDiOaq4UqCZRMF2Xu/0ffvm4FQW7jAQS7eHSZ0CkH7NN5p5gLK+w4gnXKMNrMRIUfLb5CrP2tH9ixw/wDw/Zlj91VfD3VGAxA1lkwvzJaP8tWeWtbgDsYvVabamJ/qWWbgLFrqsdB3VxQNNluW4+epqxUjwChWw0bFbq/IIR9xNPJpjTH9MRHxIEXmVizeKX+Kuu6LZYeq4YkfaKW4Lt5eKWwLKOxVFLG4UlzhhiicotkBYkaGZjlrTOxeyYjijQGyrZaDscuGJg+RiKwu8bsWcHh8Tcw6fhVR8qLbABNrWC5A0SVGskaVafecUA81zy/EjL29uPlNvDoVcqq57xU5mwwxeoFs6BZWesaDWo9/6R2YfgrS+OyXVmcnLc9n9pAYBMsAaQGk6aAGp47VYJRItQFBf+6QQi2FuB43g2nW2OeuXatfDeP4O7dtrbwn4VyU0tWfCqKokuDlyC3cA8JOgKxyrmT3k9ic/LM9wnbk5VD21L5rCHK+hN7D+0FlETA2itadvrk2QcL/AHlu1eYLcLFbd5siQckFtCSCQNgCSasq8FsBgws2gVAAPdpIAkAAxoACRp1rN+F2iUJtWybeiEovg/Q08PwqWG7xfzKc/LJRqgds83fXkDkEqlzLOhCoQBrsQQTI11I1q74/Fi1ae4QSEUtA3MdK5D2hvd5ib9wAqXJIneAiwOhEg6gwdaR8QfFe0HiY14ahNhbHCTOKXFOGsXrhPeKmVRqFUd1dJ02JMj5KOtdIXia2cLbu3TA7u3OkksVEBQNWYnYCuacNx7DCZEXNcuWysLPvXFhQeegPpt510D+klFiw/s966FRHXIiuVISJ1cagEiRPOl/DTwYdo34kNwQe8qXafteMQUt5DZKOf70hWmCsQVKA84LVlwHtPdt3SrjMCQygoLbMHVRr4iA4A6wYO1e9p+0AxaWAiBQGLjvHAzDKyEAEZWHigwefxquYxCqFdUyBygO4IE90eeXQMv6PkKhdeRZlWz9YxTSDTsZcfSdhs8QRrQu5gEK5pOkDnPSNjVVxnam5eurZsoMzMMqlVdoiczz4baxyOuhpLc7QEYVLQAYs+YKYbNnCPaA1EeJi3+EjmDVi7H8EGGXvb7ZblzYXGAIGmadYzNAJHIQPKnPNe4hV4DmT/aZ3kJQCzDJzhRMexmacVnRVKFFBUAAgKx06CTt5VJ7V6YS0JiXsgeu/7jWvs1czYbEPpLEyR/y13+ZrPtw8Lhx1vjy2RzVp4Un2nE9WrXP9Q/aTcFxBLPD0usZS3YVjHRV2HxEUrwP0gW2wz3bgVHRsvdhx4iRK5SY0iZMaZWqD2o4yLHCrNuBmv2ltiYgDKpckHcwYHmZ5VVfoyde8utcJyJbdScoJzFwEgkHx6Egetca0ghQenGcGnVgzsOvCbn7QhLrXMhtZ9Q1pXsqPeiMujEjOcxnQctqfcI+km2lrLc8ZBhXmFymSQ5ykqViNQZlddzSLGILjsucmJYu7T3a8szKM1xzrz68tTX7fCLDX3W53rr4QstlYwZfRRA8J90zAO8zWVXqSrFgx/wA64ms2nSxQGEu/E+2qX7F+2QoS+pXvAxhVICaKRLwBuCBJqFa4lb7i7attnLC0DmygxaeRBBifeGvlqKS4fh1mzi2shBM+BmPiCkKylDtmUbgjUb1stYAXRDTcuqSpSSplSSwttmEHfwtEjYk6VFtQ5YHd+3eTShEBUDhOjcLxQdsOVbMsuPQ92ZB89NvKrHFUDsxdvK9rMyd0biiNC8sl1VAZIEFokHWRvvV9rY0nGuY3in8Ue0QcNsh8XxFWEq3s6kdQ1iD9hrZ/UvC5VXI+VfdBvXiFGUoQsv4QVYggaEUj4hwq5exmMa3iGwwtCznKG74/wWfMwS6okDTQbAfHZwDBMt+y54g91Tb78I3fhWtMCoY57xUCWB1HKr89xKtpxlXxwHDj2jmx2Rsi7cdgGV7KYYIV0W0gggmZYnTUxooqVg+z1m0yuqnMmaGZ3dvGFDasxnRFHlFSMZxS1atm47gIBmmZ06gDU/CpFu4GEqQR1BkaeYqeBFi9hHHOJlRWi9jlUSTpzIIMeuvWtwagEGVYImrGx3b5gSuVpA3IgyB5xXEcZicyaFuikgA/mmATGYEc95HOu5BxrBEjfXbnr0rm3bjsWyqbuHQ3LZktbUSyzrKAasvOBqNRsdENbSbArL0mn4faqMVbrEfZa+6YVmtQXCEyToCF6nQR57kdBr1O1xBLODt3bh8K2rZ0GpJVdANNST9tcl4XYurgrIa3kt3w6gmQWVbZckCNQTEtPKBpJrrWEwK3cNhg4kKti4P0kCsPtqrQ1sjPnmYz4iQVQ9MmUPtLfuG4LhwbW2uKwUpkBIEMxcGGY+7uoG+5M1VeK8TCEMhZ0IjI/ha2QSwBGxG8EaRI0q59pOIG9jYSDlZbC78jmuGR0Yx//OmHE7Nq7GeNR4bhjwMswxPQcwZBEggiqLlXzOM0dMp8kHlOfcJwN50N8glbJVFSWDXLzbKmUFiQACdo1q28D7MYi7cK4hriXHRmDvnOmbLCAOMoUuGAJB1251h9HGMFq1jbtwlmsMz93CqwLiWgT7zBUXyOYczN7xnaG3asLfacrZcoAkyfIfV1J6ZTTgorIyTM2/U2q5VR95WOxd2BibEHMba3dPdJYMsjmCQFkdQTJqf2+8SYaPyr2nxtuR/PnWXYj3bhZYYphiT1BtT8pzVG7UXxmwSTqAbh8hlVRPzNSOFo+05Wu7XAfX+0rPbrib+yYSwyKLbW0YOVJbMkAhDsvnzIIqh8MvN3hRQCSWjx5AREkEkgfAnXarn9IPDGGFwl43SwE2e7aSAVLeJOWoAB/wAOvKqZwyy3e5VRmafdUZiZj+MUvZknj2jVQCqfc/mWXhS3GRQrIiwz3WdjlGUeHxay5CkADr1Gq/imDdmtCGUe+GykG4xJzMOgEEDyA6V0fgWANjEWrNzxFcqkx4cz2rlwgeQJIFe/SD/dAA+IXWZdTEQhcwNGIzk6+dR+HUKX68YDUHzVToROdcUYGzbBLG6LobPJLBAjRry0Kj1WOVTeH4Y3cjC4UvIGzgkQ2YmLgjcTO20zyIpfZvo6WZUg62wpkB7bupVgfKWU9CKb8FwVvK8nNDMFM+IBTlEEa7D0OvWl/L6TQ2yxcOs3gwW6IuHI4f3ka7aYNmJ2GaBOx97rVo/rI/8A6S7+sn+ql2DaMKu/kTvA0167fbWOfz+2rq7WrGFlF2mruIL9JKsqDf4qCYBWyCd4nDnX4VX7XYRDh7Vy1fRUOGsqWZrmW4yulyTnJyW3AiANJHhNOb2LS3iOILczr362gjC1ddSO5NsmUUjRtI3pJ7Lcv4fD4TvLRFoKoPs+IXMFtskkusKdZ0idRImtRmWYtSvzBwOH4kz/AIfSl0F7Od7JspMsEdrj3WyzqFKtEADnoBT3s1gVtLezPY/DXM2SyYtqCqpC85bLJ8zVbsdk3NxrZLLbXDKmeNDiDZGHa4mskC0o3jUxPOvOG9kDZv2b7LZbuySVGZpYqttSM2ispTNIHMcxNQ3gSTVlgQW/aW3E9nVnNa/BtvI/nUHodP3J7F+6y3bSsVe1aZUggOGJkLE6kFcsiRBFMcZjbuYlBtsDsDBA9ZkSKR47gD3SWIC3VVcrBQRtEMCMpBjXmIUjzoscA5USNVTHg8WHtQyLiLhI/DRJGkqVGU+TQjJ/iB6U84R2jGW2gyraSyCQTBgwoMnYAEwNzkNUPH9j8azMgtoyBg06hZmSAI20Bj4U3wnZrEgM9w5294KoLEke6CGyyB9U6etJ1m1DnM03oqcSfi7ou4PhYDAsLcHyLYYQD6yPnTDEdtMti0LJGfIq5WB8JC5Sbg5ARI6kRVXbsziylsEFO6GRRAO0CehkKPT51Lsdj3cg3yVU+J0tEeNuctuobc7kSYjQi7zzuJEmNGjIA3Qk/wDMw4PorX9cq5rdsndnPvv8JPxY9KyxHFAMIGLQA+VjvAedxz1H8zTjGcBF2FbwoAFVEGVQo2A8qzv9nLbIbeoUjKwHSZBHmCAelL8zmPZA4Sk4ByrXBnym8qy4YE94DnIbYlSCN+nUCmHFOPt4EUyzSEQcjckXOR3ugTtt5tMPG8LxQtFFIdbeWM2jg5Q3hMbKT12B050rTh+K7xbhQZimUNOxIgtMaEiNfMnyqtkJYkykqCZfuA8WS1dud4SWt4ZLcgHL4dFUR85O+Y66QNHEeKi/jbeWcuQWlUiG8IliRy8TZSPzTSTg+AZCO9CtkBZUBJQs2kmNCwgb7QNKnNh1RFvHP7QGYqCWJ3BGgGUzJJLfDztRya9hMjVWiX+aY1tYS3i7Xs145VPitspBKOCcxA5jmfJ/ln9HPZf2fEYtzdzsj9xoIUgpauZus6xG2nOlnD3sqzZXVUVyffICrmdRBuAS3dlQUEzm0OkCXgsfZOqu/wCHa011BIAMIjy0DluNvCKYrfYASM4i+poLs2w4Df4ZP/pRbl27fElRdW5b8J/CJhwLTm2To27gQenWofbnHZ8MbqAd5LBfFqLboAWA2DMANeUmK3JbUiQDbmYAVWgPIjxBipkKTljLmmRrPllLbgi4BcUtcVskMpACDQqI97MPDvlEVEu3HsZZ8OmVI6DEo2E4K925Gbu7VogqYBP5NyF6LPLWmZwmV0t2wTJiT1PM9etWzA27NvLbVLjCRmJgBZIGmmsAjkNmPSt4x1oZTkIIUMZUyCVlhopgLrrz2iaiecZnnFnFu2tschlHmdNvnVf/AKaXr91MceiOpbNczqSUBU6khgCdNBmK6eeppR/QFr6/3/wpcjHOQOTP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" name="Picture 2" descr="C:\Users\Jana\Desktop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556792"/>
            <a:ext cx="3456384" cy="471291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716016" y="1988840"/>
            <a:ext cx="11521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16016" y="3789040"/>
            <a:ext cx="11521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88024" y="5517232"/>
            <a:ext cx="9361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názvy pater deštného lesa :</a:t>
            </a:r>
            <a:r>
              <a:rPr lang="cs-CZ" dirty="0" smtClean="0">
                <a:solidFill>
                  <a:srgbClr val="FF0000"/>
                </a:solidFill>
              </a:rPr>
              <a:t>  Řešení</a:t>
            </a:r>
            <a:endParaRPr lang="cs-CZ" dirty="0"/>
          </a:p>
        </p:txBody>
      </p:sp>
      <p:sp>
        <p:nvSpPr>
          <p:cNvPr id="1028" name="AutoShape 4" descr="data:image/jpeg;base64,/9j/4AAQSkZJRgABAQAAAQABAAD/2wCEAAkGBhQSERQUExQWFRUVGRgXGRgYFxgYGhoaFxwaFxkfGBwcHCYeGBsjGhcdHy8gIycqLSwtFx4xNTAqNSYrLCkBCQoKDgwOGg8PGi0lHyQqLC8qLC8sLCwsKTAtLy8sLCwsKikpLCwsLCwsLCwsLCwsLCwpLCwsLCwsLCwsKSwpLP/AABEIARAAuQMBIgACEQEDEQH/xAAcAAACAgMBAQAAAAAAAAAAAAAABQQGAgMHAQj/xABLEAACAQIEAwUEBAoIBAYDAAABAhEAAwQSITEFQVEGEyJhcRQygZEHUqGxIzRCYnKSs8HR8BUWJDOCstLhF3Oi8UNTVJPC02N0g//EABoBAAIDAQEAAAAAAAAAAAAAAAAEAgMFAQb/xAAzEQACAgECBAQFAgUFAAAAAAABAgADEQQSITFBUQUTInEUMmGBsSOhM0JSwfBDYpHh8f/aAAwDAQACEQMRAD8AtFvBHEYzGK92+q2jYCrbvPbAz2gzaKQNTrTPCcAW24cXcQxHJ79x1OkaqTB3qLwb8d4h64b9jT2nQBPJu7A4HYQoooqUohRRRRCFFFFEIUUUUQhRRRRCFFFFEIUUUUQhRRUPi/Elw9l7rAkINhEkkgACdNzXCcDJnQCTgSZRXNr/ANImJDyFtBZ9whj82zfbHwrbd+ki9mLLbti3yQyWjzYECT6Up8bT3jfwdsufE+0FjDsFuvlZhIADMY2mFBgTpVJ4l2+vm4TaKpbmEVkBLAc2nUTBMCI+2kfaLtOl3E3HD5xIVCQRCaGIIB0JM+hpHjLuaDMEEH9x+YJpK/VuX2rwHeO0aRAAW5mWx/pBxYcuWt5R/wCHk8Mes5/jmrf/AMXm/wDIX9c/6aoGKv5S2bTyBB89Dz3386hf0gnnVS3XjrGDpaz/ACzvXBvx3iHrhv2NPqQ8G/HeIeuG/Y0+rdEwrOf2H4hRRRXZXCiiiiEKKKKIQoooohCiiiiEKKKKIQoooohCuZdse17Xu+sKFFtGKHMJZmQ+8Pqwy6R9sxWz6RuNv7QLBLJbVA0AxnLyDPUCIj1+HPXxqhoGgPw1/fpWZqtQxJrT7zW0mmwN7faZXXZwIYeUbeVZnENGxnY+vl1rSjKY11PMaSfOOf8AOhqZbvKG8S51I1AbKTvsQNGBMj+BNZ20cpp9ZBz6ajxa1puX9YB5fzPmP9+de41zKqNT7ymPeUg/eAfQgjlUO3iZB66H4fzHzq0Jwkgsn4qwTEqRmRI5bouvn6+dR/Yl8qy4rdKXWUnVctveYyKEIHkCDUX25un21Mg9J0jjPoLg349j/XDfsai8H7fWryG4yi1bABzG9bdhLi2A1tCXWWMaj76l8G/Hsf64b9jUHhfY+0cOLdvE3LljTKALO9u6LnvLaDHxoRqTzrZ49J5/FfHf9IytdscIwYi8PACxlXXQN3ZgFZLByFKiSCQI1oPbDCaTeUSrPqGEKhIcsCPDlKkEGDMDmKi4zsLZuBgzXNTdb8kwbt5cQTBWDDoBB0IkGawfsNbFm6iklrllrWoW2pJc3M0W0GU5oGg2A0NHqhto7mTG7ZYQLmN6AGKnwXJBVQ7Zly5lCqQSSIE61hjO22Fti5+EzNbV2KqrEnuxmYKYyswUgxOxnalNjsC10M+Kuk3muM8gW7nhdEtkNntBSYtgghBHLzZX+xFlgVzOATfMAqAPaLfcsB4dgu3nvNGWgVoB5mPcNiA6K4mGAYSCDB11B1FbK14azkRVLFsoAzGJMaSYAE+gFbKnFTjPCFFFFEjCiiiiEKKKKIQrxjA6V7WvEOAjFgSoUkgCSQASYA3McqJ0c5yDtXxxcXcclbWSctpypFwIDp4s3PUwQd9qpuPtKv8AtUu6inNlkKScoOpCzoDESQNDUfFYYZYEn/FI+AyiPiT++sBmLOSxnpa1CgASPh8QjkBvDBGuwMHXNHun84fEc6xxjsjFPylaJ05eY0gj7DWtMKQCTtMT0JEift+VNeFWkv5LRyi6hGQna4kyUP5y7r1BK/Vq3Al4Ah2fuI7ol0wCTkf6jsCBm6oWgkciARuZ1cFslMdZt3Fgi6lt1bX8oKwYcxypPPLoJNWjCf2lsPf/APGtXbFu6frrnUW7nrA7tj+iedSxJCKeN2h7RdMhj3lwkjbVidPTmfXpUX2d/qt+q38KnC0rXr1x9LVt2Z4/KlzkQebER5AMeVSP+IGI+pb/AFa5gmGMztvBfx7H/pYX9jSW3wTGjB+y9zayq85xfMupul2GXIACVPMkaagzTng347xD1w37Gn1a+MzzJtKHgO34lA4X2exKXcLZd2AFvPfILsoaw9w4eHgAz3gBXpaGkRWPC+w+JHdreYlRcttdHfki4FS6Hfwqpli6yCZIGu2vQaK5sEkdU/YQoooqcVhRRRROQoooohCiiiiEKKKKIQoooohOWcf+ie+WuXMPdV8zMwRpQ+IkxOqzr5VUr/Y3iIIBw1xo55EafU65vjX0BRSx0yE5EfTX2KMHjOG2/o/4o1potKisBKFrSFsuo8I0kHrBpXZ7E4xpJw1+2wO+RisjzHiX1AavoaiKPhllg8Rs6gTgHEuzN25ae69thiUZFKqA3es7Bc5AOZX3B0gnXcmt/YjhWIs4+0l+zctpdzIe8RlUwM66kRIZQa7B2mwOe33gHjteKRq2QauB10GYDqorRjeKi7ZtgQXZ7UqG2IcTE7jePKqWpAByfaOV60uVIHXBnF+L8Pu3b7YbDWbjpZZySF1Zzq7udh0EmAB51C/qfiv/ACH+z+Ndkw+O7vAZROZ7t1ABB07w5p+Hhnq4rL+q2I+phv1r/wDqqBr5Y4y8ahcnecccD6xhwb8d4h64b9jT6qRjO1VrA47Fi6C3e9wwyNZ0y28pzB7ikGddtoqfwj6QsPiLyWUVwzkgEmwRoC2uW8zbDkDWgGHKYb0ufUBwwJaKKKKlFYUUUUQhRRRRCFFFeO4AJJAA1JJgD1PKidntFY27gYSCCDsQZHzFZUQhRRRROQoooohCiiiiEKCKKKISDjsLcOtu5l8mGZTqN/KAfnuOdRwUJihYcQwZRG4Bt6ghuhtZOmx5nW+VUeMYYDiCsBo6W1c+csFnyIQj5daV1K+nImnoLPXsMWYK3mcKSfC7sF6KGVpI83df/bFdFqh8CGbE4oQDma0qHoM5LR5Qk+eQVee8qWm+TMj4ic247RBwb8dx/rhv2NPopFwb8d4h64b9jT2avETt5/YfiFFFFdlUKKKKIQoqLxHiduwme42UTA0JJJ5KAJJ9Kq/He3a91FjOtxjEukQvNhMqTsBPXaqbLkrHqMurpez5RLlNU76QcYB3CFtCXYpO8ZQpI5gS0efppX8Pxq+PEL93P+c5cGfzWlfkBSvGBnuZ2ZndhJZjJMafADptWTqPEUsrKqDkzRp0ZR9xMdcM4y2GfPaUEN76e6G2giNA4iJjmZq6cD7TW8SSqhkdQGKtGx08JB8UHT4iuYC8QPWtnDse9p+8tvkfUTAOhiRBG2lK6TWtVhW+WX36ZbBkc52KiufcM7bXLd1e/u57bBp8CgqQJUrkGskZYO8jbnp4l28vufwRFsE+FQFLQIksxkA68hGorZGuqK7pnfBWbsTo80m472kXDkIFz3GGYCYUCYlj5kGABy5VRrPajFqrA3iFiSzEOwiZykroI157CIpdxHH3Mxe5cZnYKmY7/VWIHKSZ6yaps1wK+jnLk0WG9XKW+z2wvicy22nbRly/CTmHxFM+C9pi9zu72RSwJQiVBiJUyTrBka6wdKoOI4gTcQLpObWdBtq3UDWmF1lJCtrpOusxEz86TTWXKQWORLm0qEcsTpyuCJBBB5jUV7XOsF2kODt3clvPmK5NYRG90lhvBMe7uY23pfju3uMa3lBtrIILosNtylyFPSBWiNdVtBMSOjfPDlLxiu2uGS4beZ3ZTDZELAEaEE8yD0mkHFu09u7dhBcAdFt5ssFWF0MCNZB1+E61RsNxBU1WDtzP2/HrUvA8SNy4p5G4gHSJUH/qn5Ug+tsY4xwj9WlRGBnQOE2VTFXQBGV7IHkpTEAf9X21aqoHGeKPYxZKMgDQWzgkShYrswIHiNbf63Yn61j9Rv8A7abr1VVa7WMr1umd7SRJt7FvaucWuWlzXESyyCJlhh5GnP0qD/WjuLZNvGLiy3cj8IAQj3MxMPbyrqFP4NiIjcbU64ddy4viTDdfZz8rE/urWO0NtMBYxFyyIvKjlECAZ3XPPjIXlvM7U8feLqem3PL8RZg+31253b91byH2QMAWLzig/ucvCU57zWFn6QbjKpjD/hO4YHO2W0L7lMt/pcWJ5TDaDemyds8LAOVlBVbnuAHJ3JxIePqhZHXNpUO12mwmJNq2MPcZnvBggVPeQLcDuVfKyhWk6nYgidK5n6yQUda4cP7bXbj2ENpM18wjKWKEWrtxL7A/VCIrr+mN96tmJxK21Luyoo3ZiAB6k0r4tfw2Ge3fu+FgDatgZjAaC2S2DA0USwEwAPKq19I2Pt3cLauWrysFcHKHGobwZsu8qxA20zHauPZsU9SOkqFYtYYGAYr7W9pFv4hGtsTaRREgr4iSX0OuwUT5GoF/FBxSoYlWG/8AO9GHUtJnQfury97G5y7TaRAihRJIuaxy/natNzGkT9ZTlHmHIAP60A+h61o7yYE7TJ6wY+7WpNkKYBMAkAn9LSfQTr5a7gRxVG7Blgm3OBCnloPhWAv5iRsBA+yTPSo9+6CA2x0JHQncVDe4ZaCNSOo5enQH5ULXmGIzvKBJrQL8HNsCIAMTG/zP7qi4nHyjaciPnoPvrF8ZmJUjYAwfMn+FXVV8MmRMaPjM1l+sMp8/+4++oWJxhuDXmcw9DJH2VGBbUqBB0IkDymvEuiMpiRAEHaRGp6a0wFEkq9ZNbE6rP5RAHoCSf8jfMVt/pNnue9ACwT5kzpOnIa0pvoSdBEBDvMDKmw5nxRHmal4e2AMp3J5a/wA+tdZQBJWKBGHEuOrkyTq3h11gRqT8tPOoFnGyzGeY3jpy+dTW7NW7itvmOoaTpA00mOVJ8Tw97KkwQQ2UsBKkfksDy3iCN4qoIrDAlIUHlPMXckmNoJ+RBPpzP/et3DbmS7bU8rqfLvFqGj5RPISes6QQesiQfI03CAYoQoC98gjlGdRz3571ZwwJYuMZli7UOGx7HSIESORL6/YD8az/AKQX6x/n4VA+kPGBMc4H1V6/Wcct6rPtvm36jfwqiytmOZy0HcZ2rhKA4ziIOxOGB9DYg16nYjCqqqEeEIKjv75ywCvhm54RlJECJBijg347xD1w37Gn1enwDPOs7KeB7fiIsP2RsreLkAoMOuFW2V0W2NwSSS8jwydhUrB9nLFooyq2a3mys1y45GdQh1ZjplUADYRTOqt9IHaR8JZt92cr3XyhoByhRmaJ0k6D4k8qi5VFLGCNZY20HnKV9IHEZ4g4YQLaognoRnkeRLf9NVjFYlGnbQ+Xpvz3qZx7j93FhBeZW7uYYKoYz9Yga+Ww+OtV7IDptGxrBs22WFgZv1JtQKekYtcUAacxH3fvouNlAIOnMfx51GXDhjlLGdiIE+u/WpVgB1kGTGvL/aqiuJbiZYaGLeeo1+Bj7Kxa86kggxHPQc+dbETKskCZG7DTlv08v4VGxtvN+UubKDEjz2NdABM7iScTdhm82YSPU1rsyxU7xPmSAGBijEYfxsRM5mIAkc9NeVeWywzGI6So0kyJ05Cu4HMQ6zI5SwjYa7SPLb50Yi0JLCSTA6aCT89deteXXIkFTIJ2kjroeYExUf2gsAQPyhprzBBqxVxwE51myziipHmYj12rzDsCvrP2+If/AC+/nXmFliNPyl1jzr0ocrbLoDr+b4fucj5VMdpJB0khrZz7yQqsY5FkUx8J5UYS6S0dDUW9iJd/UidttNPQAfKhcWwWNMzaDTmxOvy1oZekLBljLNw3FDVh4gxOvpCgDqT++suP3VyAGQjMFaN+ZHwDAE+lK7OMVXtKNFUEb+gX7RW/H4xXtXCVAAUkFo3jSByP20vtwwlOMEGVzEMdQdSJWPs08tfkadupXGBW37+3oNdDcU78tDtv6UsCF2AABzFQNYJmOexgcunpTe239pG4PfgQRrPejz02q48JcBgfeM/pJ/HmIIhkXXT67dfWqtnH1v8AN/oqzfSSgbGGNwoBEbeIkfz5VVO6b6v2VFis5Zt3cZ3Xg347xD1w37Gn1IeDfjvEPXDfsafV6ATy9nP7D8QpX2i7O2sba7q9myhgwKmGBHQwRsSPjTSiggEYMirFTkT557TcGOExNyySIBJTxZjkPuzzBjkdaX22irL9JthRxO7B3Ftj5Eoo+4A/Gq66SNFM/D+NYVy4cgT0lTFkBPaetiyP5+7pWF0FTmzZkYyv5p0JUjYETPmDWItZiFZghmIIY+WuUEVNt4VQr2y6nwnUB9CoLIRKjUEkH81z0oA4YMYA7zTbullhdJJ9NgK1Y+0yGT+UkjzXxKPTVTTZezl63hrN9VNxXDOQqklCHKQwG48Ez/JcdkeyftOJJxCZ7aWvACSoJzflQQSFlyQNyRU0rO7bKvMUKWifieGi87TCkjKoI1YqrEei5h8x51C9nlcpYeJo1PWAdvWrXxfss2Jwxu2gc+HS14NyyG2CSPzgZ6yFHSlXBeyF+/bN33LNlcxZgQWKnNCroddNdvjUfKbInWtTJ48opxN4tfuZATmuNlTrLkAAcjGmnStSXgZIZlgiRqRzHlVwt9jxa7rEi5MSSre9ItlgZ5jMV6Eaa1K4D9H1m85Klu6UZc9xvE+sEqoiCSD1A8zMWCok4nGtQDcTKYl+AGzllAJJAPhIEQ0neSI6j41swBQurNlZSwUgESZMarMxPOOVW7tV9HHstq49i6WRwJtsqgyCCGBEA6wIjY1SsKr5gO7YspUkQfCAQZbTQVyysocYllVqPh1nvFRFy4wI/vbkCNNGI6a+Vajb/CEyuhJXX633dfnWfF7HiuEbC7dmeUN/CsXQvbtxE5dRz3MD4yagDJnmcyThLigliQeY+A5Co17EG572g3AG0HUSOZ5eRB6VhhAMxB6EfnDQ9d/Q/MVKw9hYZswaCfBBDQBMgHeNZAJ61E/SVY3cRNd9cpBkCCpPUHSYHP8A2pxiGUYwGTIvWyZ01LIxjy125/KlfEFEEjWSPvFNMdhhcxoABInDzyEFLIJJ5az61BTkSS5KfeTe299lxRaJzoH8gWZzr6AgfCq/7X5L9n8as30g2v7XIkfg9NY91m30PI/ZVT9oPX/qP+muMBmcsHqnWsVw6/ex2L9nu9xk7gPDsM5NqVJGUxA0+AqdwngeNS6jXcUbiCcy5iZ0IGmQcyDvyqTwb8d4h64b9jT2vQBRznnnuYekY5dhCiiipxSU/tx9Hq44i6j93fVSJiVcD3Q3SNsw61yyx2PxzXDbWxczIYOmVZGvvmFPwOs19B0UvZp1c5jtWsetdvPtOacA+i1Vt95jNbhKgIjaICwEkr7zQdth51Nf6NcPauKxF26gMRnExB3AALadCNBV3xg8IHVkj9YH91e4ndP0x9zVzyE5Y5Q+KsJyTKdhMTawuKuWyzLadC9uCy5YlimomDrEHkOtNuzeABs2lcai2pPUF2dtDvIHOtHaTh6Mt5wqza7lto2JL/NH+YFecAwYZJAcrktGA5UglASOh2HTeq1yGxiXOQ1e7PHrFvZS6FIGe4O8t6ZIktbdliMp5H7DTbiOCZ7N9rjNlUOQrMCSQogtlAXSNtfWoHZ9QmNe3tluXQN8xDqLi5vRQRrzNMe1GOCYe4gEtdcqoG+mUn48h+cy+cRQeg5+stuJNw29cGUF7lw3DbysGI90dPebUbaamOnlXS+GXrXcojFAVVZVvDGg90NqB0qNheEix7PPvlm7w9TcXxb8pCqPICmHGsRbtWXvXAItqT0JPJRzkkwB50UUmvJJlep1AuIVRw6RN2gxWHacOrA3Ltq6FCjN4oBQTqBJUx5A1Ewx73AXLp2Wwba/4QwJ8yJAHTXzqr2cU4K3yc10XEckySSTlIGuwDFQOlWPh+JC8PxlkyDaa8moJ0YyJO3vFh8KrpvFxJ95c1JqUKO4/wC5Wsb2fwz2zcc3lLZ2bLBBYl8u+okKBppvSnCdir161nsPbcDIhtlsrAkQAeRH50idCKt/EEFzCYdWjNdcKDzAz3GuH4KBM9asdq0i2AuXu2ygqyeIMYDCQNdxJBETsa6KgefKWXXlc455M5/jPo9xFmw90sjtbUlrclt1kBCFOc6xGnxqnHFkMIy5pBXQeEdflXbfbDcUs5i2binwbtqvvwc1sQNh89IqFheEYFiua1YdyVPuqWIZDof8Q59aiaFJ9MgmqZR6hk/SchLm64KjwErPICCMw/f6EVY+L4o+14a1sqnDsfMm4Br8B9tPuP8AZmyiXb1kLaCxc7pW0ZJKt1htMwj/AHrdwPA2nN24UVnVbCoxEkaqTE7Hxb+dUmrD495oJeprLDuIr7eW2bFnIrN4CBlUtuTA0G56VXv6pYv/ANNe/UNdQ4a08RvanKuT5+MD7W+cVbauq0q2DcTEdZqTXZtAiLg347xD1w37Gn1IeDfjvEPXDfsaehhWmJj2c/sPxPaK8Jr2uyqFFFE0QkfFoDkkT41I8oBM/IH51liN7f6X/wAWov4fMUOYjKZ058tfh99eYgwyerf5TUD1lg6Si9tOKsLr4aIS4UdzPvADKEiNsyyTPICKc/R/cnDkFpZGyHrlHiUkeeZvlVB7WcZ9pvNc9zwEIOYVTpOvvw2aPhyqxfRncXvronXu1Ak6kZjmPnBj51m1WE38+E07a8USV2mU28abvIqpHPxWgpOg1HgeJHL0qDw4tfxJu3dO7KsFkmDmQAamdMxY+ZHQU07V/wB/YIEnvb0CY1yWYrdw3DjTSCyXbkxGrXo+PhRR8asYHzCB7y4MBp1brylixNkPcgzopKkcmnceYgR8aq3bXtA4V8ILalrls52YkAB5VSgA1PhJgkQQupmrcv8Aet+iv3vXP/pTlbuHYQJV0LTrMqygruIGYzzk9Ku1BYVErziGlAa0BpVsNaulnWTK5Cp5BlOcc9SCAYp+nHywx6MgRrlu2xUGRnLqjFTzGpMHXQ0sMph1vaHvXzAHTQLZtn1IcsP8JrVbwzMRiSk21YWmIMS5Gdfgpif0wOtZGnd1fGOGP7TfatWIDfSPuBcSW7cUXFlbNq4kZZBa4zSzaH8kga8xV+4Rh1W2sKqmArZQBLL4TMDXUTr1qs8G4EhwjOBDuxjTQeLLpzInU+YqwcQx9uySWvpaLCSDlMxAkL73QTttWvTkDLdpi6xgzlV6GQgQ63UygZjceSASF2aOjFgfQNPStnG7Q/AgAAsQmijRWKgmI5bDzako7UqxZLVs3FzMwuNc7tiSTqBlPIxrGg2inXC76YiwchPeKVDZiCwdIZQY0ymNI5E85risr5AOTK2V0wxHCQ+0uHHsuOyqAFsZAAANgxMfOPhVb4HbcK5WIC2CR1IyE/uqz8bvD2HHsPqu3pNtDB9NR8DVb4VfC2rupBK2lHMycoEddj8qqt+Yexjumz5Te4jPs24uYq6ZIZ1ViCDydnH2QKu81Uuz6xi7nUqmnSe8gfAAD4VbIpjTD0RPxA/rGVvCWS+J4mo3YWFHq2HgffVdwnD8Zlsm3avWXs4bD4ZmOQEsLyG6bckhlFsE5o5j0q0cG/Hsf64b9jSDh/brLw6w3f2rmKYqjh2DMpZ2EuMyxAj3mUba1acdYJu/lGeX4kfjWBx7pcst7S6fhlt5e7JaL5yG+TEqbEQdOfOKkXE4mbl/x3VlyBCJlCm+gQ2mJjSzJIy66zrFbuHdur1zuB3Klr1pb4C5j4EF3vgPzs6Iq/8ANG8Vq4R23xV82VCWJuui5plVDWrl1lKq7HOuSNSJnULUeHeW/qY+Vf8AP/Jp4zgMe7YuypxD2mtXVtklFHhVO7AOzFiGGYFW1OYARW69/SGZ+79pmLmUN3fd913H4Lz9o72J85nSr5FEVPZ9Yr8T02iU7DPikxmHw5vu4a2l+6WKFk7vMHQgAQtx2SP0GjnTvtHxlcLbW64JAaAFiSSCABOg6/CmuUTMCevOknbDgRxWHyqwV0OdS2g00IJ/JBB3qLhgp285EOruN3ATjfaDEm7fe5kCZ7hYIIOUMT+6ZPUmm3AsZ7NftX91RiX391gVYjzEz8KQYi+SdWBidZkSoYQpG8/u86ZYJs7C1mym6ypmPurnISd40BnzNYuW3BuuZuso2AHlOi8exCvewzowKNdchhtrbt6z6imeGsjLbPSxdOnR2BFUDD9+bq24P4Fyr2xoEcwpIiCQwWZ84q+8FJNrXcraT08R0+TT8aerbdYYrqK/LpUZ6n943xVtglxk/vChgk6Zgpy+mprjtm1adFYgF2GrkyxJ18R5nSa6x2l4p7PhrlzIH91cpMA94wTXy8UmOlccGCyQAdREaaSv7uUdDVHiRHpXMj4cDhjGV+xNixazAKr4m58S4t/Lwv8ArGjFWhbteF2jOjRmYIdVEsswdBrpsB0qVxnEqMNgckhWS7cJZRmzm60qW5qjZoHOZjaE5uF2CknLcOU+h3HlIkT/ALVnHf5gwZr49QnWuFpOFSWAAYsS2wC3Cx+7euWcS4znxN+4pLLcdirkQSv5M9ABoB0iujHjK4bhhvMAYVwEOzMWZVXzk/ZNcX9pnNsJJOVRAAOsDoBMAdIrW1PyKJl0Lm12+pjvDcXYOoEas0+gmTrz2+dWLh/GmtMGtsw8SG4NWVhID5l6hJMiDoKo+EfIpefFqCSNYhcuvUxGnMU54NiGUeJoZjmI5CeW/IRSXGtgyxp0BGDOkdoHy4THMgDJctFwwI0z24mDuDvp1qu8Fw8gkkyvs7AcoIbcdZA18624DiRucKx1sa9zbgP9YFZgjkwC+hkbVnwVYtljuRhrfwILD7QKechipHYxehSiMP8AcI94NanG3z9VV09S4qy0g4Ov9txPmif53p/Tem4ViZ3iB/XMRcG/HeIeuG/Y08KikfBvx3H+uG/Y09q4RewkHh2EjDh6d730fhMuTMSTCzMATAkgSRvA6VICD99e0V2V7iYUUUUSMKp30lcVe1YUJcKgkrdCkTldSFkbgEzVsxmJFu27tMIpYwJMKJMAb1wbtPxdcViLl4rlzxAkMVAULv8ACdOtLamwKuOpjujqLvu6CK8QVaCu2v2A/wAKY8OUOYOmn8/LT51Ct4YLuTHj2En3G5SK3WiQQfukf99etZDcpuMBtl24bxJrmOR7hUuwCtChS4GxaDlLDTWBy0q58AT+z2mnQm0SPOEEj4VzLswJvqzMQ4ZcuvIhsxHUghfnXUuDAezoo27wLHSHmPsinNMSTlueInq/4K+8SfSHxd17vDqcq3Vc3CUVgVkKFXMDDAy0jUeGqHdskMADIO2p3Ow+Pnzq2/SXimbEWLR0RUNwebMSh9MoEf4z0qngGWU6xr8Dp9+nxHWk9cxN2Ogl2iXFIjXEkGxg1IELbvODABl79xdTvAC/aaiW4zA5GaCCMsaHMJJBifDIEfWqRjcW1xcLmklcMAWI3zXr3d7bkhfUnqa3pdCLr4SRtzE0pYxR8gR08DmMe1eOtf0TYWWz3SXtAbSrNOefdUBiIjePOuXq5DCdtv4fD+NX3j1y2nCbQa27XL1y49p/ybZDgGCToGQEwBqSTXPbiajz8vvHr99athzjPYROgfN7mObBARWMau0aayi2yB0ibk+oHx3YLGqzTvOkbQBMa8pMmK02MODh1YsMveOugOYM6WyBB5RbJnoOprI4lAFS2u06xyED50u4jDiWjCcRS1hsdmDqt2xlUBGKlvEJJA8JEgSevlTjAXAMO5O6NhX/APbUfeSo+NU8464MOwC+FVPiBBIgdCY56+XI1Z8KgGGfoq4cj4G3HrpVlTE4HYGVFQEJ7kS1cFn2y4Tu9kMegy3Nh6ZqsdV7gx/tI/8A15+dxf4VYa0tN/DEx/Ef45lYwfFLNnHY4Xbtu2WOGIDuqEjuYkSRImnOH49h7jBUv2XY7KtxGJ56AGTpSJeEJicbjBdNwi37OEAuugUNazGArAanWmmC7K2LTrcQXMyzE3bjDUEbFoOh51aN0rcVdSc4jeiiipxSFFFFEIGvnvj/AA+7Yu3RetFWLvBC5UaTPg0jKQdANga+hKrHb/htu7h0Z5m1cVk6E/lKfJlBHrFLalAyEnpxj2it2vt7zjti4GuZdoFyQRBEW33Hr91alZoWB8JjT+f31YuOI1viVxwqxc7xh7p960WII5S3ig76+dbcF9G2O7tGFu2Mw90uAy9C0iPgCaykQuPSJuWsiKMnvIuFuAKDMMIII5EdK6n2dw0WykxD5xEcmIOwj8kbDnVd432Rw+Gt4eFlzcUOxZjmhSTpMAZhMQKs3BLhJMx79waeiMPvprT1GqzaZn3tv0+4d5WvpC7Igm5jVurbyJNwMDByCFykbE6LEbxVMweNzZSVBYaQdMwMSpPKYEHkQDrEV3F0BBBAIOhBEgg9Rzrkfbvs6MHfV7cCzeLZVE/g2UAsvQKZkDlBHIUa3T5/UUe85odT/pt9p7icQD3CpJt2cPZC5hBJuBrjEgGJEhfgetL1DXn28CZWfpBYKAT+cZHoDWOEzu9m1aXO9yzYyieikEnoBBJPIVb7/Z4YTBCDne9etG42wgE5QByX7ZPwCSacs5c8hNN7Qtir1JEh9q+zV+9h8HcsJ3q27MFFiRmhpVT70jSBroNNa5rc1JGi+9vptyJ5QwB6SNa+iOCn+zWf+Wn+UVQvpD7Botq7isOtw3S+e4obMuVpNwhYkQSDodNa07KMjeJm6fVAOUbvwnOu9jCQdAMRJ+Nphp/PSvOGrKliYGgkjadQPXn+6pVmyXwpCpnNy+mQAZiD3blwoEmfCPgR1rr3YLgD4fCZLpRhcOfIF0UEDRpHiOk7acqoSrzDiOaq4UqCZRMF2Xu/0ffvm4FQW7jAQS7eHSZ0CkH7NN5p5gLK+w4gnXKMNrMRIUfLb5CrP2tH9ixw/wDw/Zlj91VfD3VGAxA1lkwvzJaP8tWeWtbgDsYvVabamJ/qWWbgLFrqsdB3VxQNNluW4+epqxUjwChWw0bFbq/IIR9xNPJpjTH9MRHxIEXmVizeKX+Kuu6LZYeq4YkfaKW4Lt5eKWwLKOxVFLG4UlzhhiicotkBYkaGZjlrTOxeyYjijQGyrZaDscuGJg+RiKwu8bsWcHh8Tcw6fhVR8qLbABNrWC5A0SVGskaVafecUA81zy/EjL29uPlNvDoVcqq57xU5mwwxeoFs6BZWesaDWo9/6R2YfgrS+OyXVmcnLc9n9pAYBMsAaQGk6aAGp47VYJRItQFBf+6QQi2FuB43g2nW2OeuXatfDeP4O7dtrbwn4VyU0tWfCqKokuDlyC3cA8JOgKxyrmT3k9ic/LM9wnbk5VD21L5rCHK+hN7D+0FlETA2itadvrk2QcL/AHlu1eYLcLFbd5siQckFtCSCQNgCSasq8FsBgws2gVAAPdpIAkAAxoACRp1rN+F2iUJtWybeiEovg/Q08PwqWG7xfzKc/LJRqgds83fXkDkEqlzLOhCoQBrsQQTI11I1q74/Fi1ae4QSEUtA3MdK5D2hvd5ib9wAqXJIneAiwOhEg6gwdaR8QfFe0HiY14ahNhbHCTOKXFOGsXrhPeKmVRqFUd1dJ02JMj5KOtdIXia2cLbu3TA7u3OkksVEBQNWYnYCuacNx7DCZEXNcuWysLPvXFhQeegPpt510D+klFiw/s966FRHXIiuVISJ1cagEiRPOl/DTwYdo34kNwQe8qXafteMQUt5DZKOf70hWmCsQVKA84LVlwHtPdt3SrjMCQygoLbMHVRr4iA4A6wYO1e9p+0AxaWAiBQGLjvHAzDKyEAEZWHigwefxquYxCqFdUyBygO4IE90eeXQMv6PkKhdeRZlWz9YxTSDTsZcfSdhs8QRrQu5gEK5pOkDnPSNjVVxnam5eurZsoMzMMqlVdoiczz4baxyOuhpLc7QEYVLQAYs+YKYbNnCPaA1EeJi3+EjmDVi7H8EGGXvb7ZblzYXGAIGmadYzNAJHIQPKnPNe4hV4DmT/aZ3kJQCzDJzhRMexmacVnRVKFFBUAAgKx06CTt5VJ7V6YS0JiXsgeu/7jWvs1czYbEPpLEyR/y13+ZrPtw8Lhx1vjy2RzVp4Un2nE9WrXP9Q/aTcFxBLPD0usZS3YVjHRV2HxEUrwP0gW2wz3bgVHRsvdhx4iRK5SY0iZMaZWqD2o4yLHCrNuBmv2ltiYgDKpckHcwYHmZ5VVfoyde8utcJyJbdScoJzFwEgkHx6Egetca0ghQenGcGnVgzsOvCbn7QhLrXMhtZ9Q1pXsqPeiMujEjOcxnQctqfcI+km2lrLc8ZBhXmFymSQ5ykqViNQZlddzSLGILjsucmJYu7T3a8szKM1xzrz68tTX7fCLDX3W53rr4QstlYwZfRRA8J90zAO8zWVXqSrFgx/wA64ms2nSxQGEu/E+2qX7F+2QoS+pXvAxhVICaKRLwBuCBJqFa4lb7i7attnLC0DmygxaeRBBifeGvlqKS4fh1mzi2shBM+BmPiCkKylDtmUbgjUb1stYAXRDTcuqSpSSplSSwttmEHfwtEjYk6VFtQ5YHd+3eTShEBUDhOjcLxQdsOVbMsuPQ92ZB89NvKrHFUDsxdvK9rMyd0biiNC8sl1VAZIEFokHWRvvV9rY0nGuY3in8Ue0QcNsh8XxFWEq3s6kdQ1iD9hrZ/UvC5VXI+VfdBvXiFGUoQsv4QVYggaEUj4hwq5exmMa3iGwwtCznKG74/wWfMwS6okDTQbAfHZwDBMt+y54g91Tb78I3fhWtMCoY57xUCWB1HKr89xKtpxlXxwHDj2jmx2Rsi7cdgGV7KYYIV0W0gggmZYnTUxooqVg+z1m0yuqnMmaGZ3dvGFDasxnRFHlFSMZxS1atm47gIBmmZ06gDU/CpFu4GEqQR1BkaeYqeBFi9hHHOJlRWi9jlUSTpzIIMeuvWtwagEGVYImrGx3b5gSuVpA3IgyB5xXEcZicyaFuikgA/mmATGYEc95HOu5BxrBEjfXbnr0rm3bjsWyqbuHQ3LZktbUSyzrKAasvOBqNRsdENbSbArL0mn4faqMVbrEfZa+6YVmtQXCEyToCF6nQR57kdBr1O1xBLODt3bh8K2rZ0GpJVdANNST9tcl4XYurgrIa3kt3w6gmQWVbZckCNQTEtPKBpJrrWEwK3cNhg4kKti4P0kCsPtqrQ1sjPnmYz4iQVQ9MmUPtLfuG4LhwbW2uKwUpkBIEMxcGGY+7uoG+5M1VeK8TCEMhZ0IjI/ha2QSwBGxG8EaRI0q59pOIG9jYSDlZbC78jmuGR0Yx//OmHE7Nq7GeNR4bhjwMswxPQcwZBEggiqLlXzOM0dMp8kHlOfcJwN50N8glbJVFSWDXLzbKmUFiQACdo1q28D7MYi7cK4hriXHRmDvnOmbLCAOMoUuGAJB1251h9HGMFq1jbtwlmsMz93CqwLiWgT7zBUXyOYczN7xnaG3asLfacrZcoAkyfIfV1J6ZTTgorIyTM2/U2q5VR95WOxd2BibEHMba3dPdJYMsjmCQFkdQTJqf2+8SYaPyr2nxtuR/PnWXYj3bhZYYphiT1BtT8pzVG7UXxmwSTqAbh8hlVRPzNSOFo+05Wu7XAfX+0rPbrib+yYSwyKLbW0YOVJbMkAhDsvnzIIqh8MvN3hRQCSWjx5AREkEkgfAnXarn9IPDGGFwl43SwE2e7aSAVLeJOWoAB/wAOvKqZwyy3e5VRmafdUZiZj+MUvZknj2jVQCqfc/mWXhS3GRQrIiwz3WdjlGUeHxay5CkADr1Gq/imDdmtCGUe+GykG4xJzMOgEEDyA6V0fgWANjEWrNzxFcqkx4cz2rlwgeQJIFe/SD/dAA+IXWZdTEQhcwNGIzk6+dR+HUKX68YDUHzVToROdcUYGzbBLG6LobPJLBAjRry0Kj1WOVTeH4Y3cjC4UvIGzgkQ2YmLgjcTO20zyIpfZvo6WZUg62wpkB7bupVgfKWU9CKb8FwVvK8nNDMFM+IBTlEEa7D0OvWl/L6TQ2yxcOs3gwW6IuHI4f3ka7aYNmJ2GaBOx97rVo/rI/8A6S7+sn+ql2DaMKu/kTvA0167fbWOfz+2rq7WrGFlF2mruIL9JKsqDf4qCYBWyCd4nDnX4VX7XYRDh7Vy1fRUOGsqWZrmW4yulyTnJyW3AiANJHhNOb2LS3iOILczr362gjC1ddSO5NsmUUjRtI3pJ7Lcv4fD4TvLRFoKoPs+IXMFtskkusKdZ0idRImtRmWYtSvzBwOH4kz/AIfSl0F7Od7JspMsEdrj3WyzqFKtEADnoBT3s1gVtLezPY/DXM2SyYtqCqpC85bLJ8zVbsdk3NxrZLLbXDKmeNDiDZGHa4mskC0o3jUxPOvOG9kDZv2b7LZbuySVGZpYqttSM2ispTNIHMcxNQ3gSTVlgQW/aW3E9nVnNa/BtvI/nUHodP3J7F+6y3bSsVe1aZUggOGJkLE6kFcsiRBFMcZjbuYlBtsDsDBA9ZkSKR47gD3SWIC3VVcrBQRtEMCMpBjXmIUjzoscA5USNVTHg8WHtQyLiLhI/DRJGkqVGU+TQjJ/iB6U84R2jGW2gyraSyCQTBgwoMnYAEwNzkNUPH9j8azMgtoyBg06hZmSAI20Bj4U3wnZrEgM9w5294KoLEke6CGyyB9U6etJ1m1DnM03oqcSfi7ou4PhYDAsLcHyLYYQD6yPnTDEdtMti0LJGfIq5WB8JC5Sbg5ARI6kRVXbsziylsEFO6GRRAO0CehkKPT51Lsdj3cg3yVU+J0tEeNuctuobc7kSYjQi7zzuJEmNGjIA3Qk/wDMw4PorX9cq5rdsndnPvv8JPxY9KyxHFAMIGLQA+VjvAedxz1H8zTjGcBF2FbwoAFVEGVQo2A8qzv9nLbIbeoUjKwHSZBHmCAelL8zmPZA4Sk4ByrXBnym8qy4YE94DnIbYlSCN+nUCmHFOPt4EUyzSEQcjckXOR3ugTtt5tMPG8LxQtFFIdbeWM2jg5Q3hMbKT12B050rTh+K7xbhQZimUNOxIgtMaEiNfMnyqtkJYkykqCZfuA8WS1dud4SWt4ZLcgHL4dFUR85O+Y66QNHEeKi/jbeWcuQWlUiG8IliRy8TZSPzTSTg+AZCO9CtkBZUBJQs2kmNCwgb7QNKnNh1RFvHP7QGYqCWJ3BGgGUzJJLfDztRya9hMjVWiX+aY1tYS3i7Xs145VPitspBKOCcxA5jmfJ/ln9HPZf2fEYtzdzsj9xoIUgpauZus6xG2nOlnD3sqzZXVUVyffICrmdRBuAS3dlQUEzm0OkCXgsfZOqu/wCHa011BIAMIjy0DluNvCKYrfYASM4i+poLs2w4Df4ZP/pRbl27fElRdW5b8J/CJhwLTm2To27gQenWofbnHZ8MbqAd5LBfFqLboAWA2DMANeUmK3JbUiQDbmYAVWgPIjxBipkKTljLmmRrPllLbgi4BcUtcVskMpACDQqI97MPDvlEVEu3HsZZ8OmVI6DEo2E4K925Gbu7VogqYBP5NyF6LPLWmZwmV0t2wTJiT1PM9etWzA27NvLbVLjCRmJgBZIGmmsAjkNmPSt4x1oZTkIIUMZUyCVlhopgLrrz2iaiecZnnFnFu2tschlHmdNvnVf/AKaXr91MceiOpbNczqSUBU6khgCdNBmK6eeppR/QFr6/3/wpcjHOQOTP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" name="Picture 2" descr="C:\Users\Jana\Desktop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556792"/>
            <a:ext cx="3456384" cy="47129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Biodiverzita a využití tropického deštného 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Živočichové – hmyz, opice ( kosmani, malpy, vřešťani, šimpanzi, gorily ), savci ( mravenečník, lenochod, tapír, kapybara ), ptáci ( papoušci, kolibříci, tukani ), plazi</a:t>
            </a:r>
          </a:p>
          <a:p>
            <a:r>
              <a:rPr lang="cs-CZ" dirty="0" smtClean="0"/>
              <a:t>Rostliny – stromy ( deskovité kořeny – bahno)( eben, mahagon, kaučukovník, palmy), epifyty ( Orchidea), liány</a:t>
            </a:r>
          </a:p>
          <a:p>
            <a:r>
              <a:rPr lang="cs-CZ" dirty="0" smtClean="0"/>
              <a:t>Kácení – plantáže ( monokultura )– banánovník, kaučukovník, kakaovník, palma olejná, palma kokosová</a:t>
            </a:r>
          </a:p>
          <a:p>
            <a:r>
              <a:rPr lang="cs-CZ" dirty="0" smtClean="0"/>
              <a:t>Žďáření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Pojmenujte typické živočichy žijící v tropických deštných lesích :</a:t>
            </a:r>
            <a:endParaRPr lang="cs-CZ" dirty="0"/>
          </a:p>
        </p:txBody>
      </p:sp>
      <p:pic>
        <p:nvPicPr>
          <p:cNvPr id="3" name="Obrázek 2" descr="C:\Users\Jana\Desktop\2013_01_14\3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175488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Jana\Desktop\2013_01_14\13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700808"/>
            <a:ext cx="2096641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Jana\Desktop\2013_01_14\5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2564904"/>
            <a:ext cx="1440160" cy="275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Jana\Desktop\2013_01_14\6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1340768"/>
            <a:ext cx="187220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Jana\Desktop\2013_01_14\8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4581128"/>
            <a:ext cx="2939405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539552" y="4149080"/>
            <a:ext cx="170648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71800" y="3861048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292080" y="3933056"/>
            <a:ext cx="165618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52320" y="558924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843808" y="5949280"/>
            <a:ext cx="25922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Pojmenujte typické živočichy žijící v tropických deštných lesích 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pic>
        <p:nvPicPr>
          <p:cNvPr id="3" name="Obrázek 2" descr="C:\Users\Jana\Desktop\2013_01_14\3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175488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Jana\Desktop\2013_01_14\13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700808"/>
            <a:ext cx="2096641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Jana\Desktop\2013_01_14\5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2564904"/>
            <a:ext cx="1440160" cy="275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Jana\Desktop\2013_01_14\6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1340768"/>
            <a:ext cx="187220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Jana\Desktop\2013_01_14\8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4581128"/>
            <a:ext cx="2939405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539552" y="4149080"/>
            <a:ext cx="170648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Gorila nížinná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71800" y="3861048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Krajta mřížkovaná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292080" y="3933056"/>
            <a:ext cx="165618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Kakadu molucký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452320" y="558924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Orangutan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43808" y="5949280"/>
            <a:ext cx="25922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kolibřík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Které hospodářsky významné plodiny tropických deštných lesů jsou na obrázcích:</a:t>
            </a:r>
            <a:endParaRPr lang="cs-CZ" dirty="0"/>
          </a:p>
        </p:txBody>
      </p:sp>
      <p:pic>
        <p:nvPicPr>
          <p:cNvPr id="3" name="Obrázek 2" descr="C:\Users\Jana\Desktop\2013_01_14\20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844824"/>
            <a:ext cx="3669754" cy="291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Jana\Desktop\2013_01_14\19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844824"/>
            <a:ext cx="3240360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899592" y="5373216"/>
            <a:ext cx="352839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5445224"/>
            <a:ext cx="30243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Které hospodářsky významné plodiny tropických deštných lesů jsou na obrázcích: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pic>
        <p:nvPicPr>
          <p:cNvPr id="3" name="Obrázek 2" descr="C:\Users\Jana\Desktop\2013_01_14\20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844824"/>
            <a:ext cx="3669754" cy="291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Jana\Desktop\2013_01_14\19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844824"/>
            <a:ext cx="3240360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899592" y="5373216"/>
            <a:ext cx="352839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Banánovník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5445224"/>
            <a:ext cx="30243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Kakaovník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Slide 5+6 – slepá mapa světa: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Vytvořeno </a:t>
            </a:r>
            <a:r>
              <a:rPr lang="cs-CZ" dirty="0"/>
              <a:t>Markétou Pravdovou v programu ARCGIS – použito se svolením autora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err="1" smtClean="0"/>
              <a:t>Slide</a:t>
            </a:r>
            <a:r>
              <a:rPr lang="cs-CZ" dirty="0" smtClean="0"/>
              <a:t> </a:t>
            </a:r>
            <a:r>
              <a:rPr lang="cs-CZ" dirty="0" smtClean="0"/>
              <a:t>8+9 -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r>
              <a:rPr lang="cs-CZ" dirty="0" smtClean="0"/>
              <a:t>Slide 11+12 - 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pPr>
              <a:buNone/>
            </a:pPr>
            <a:r>
              <a:rPr lang="cs-CZ" dirty="0" smtClean="0"/>
              <a:t>Slide 13+14 - 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r>
              <a:rPr lang="cs-CZ" dirty="0" smtClean="0"/>
              <a:t>MARTIN</a:t>
            </a:r>
            <a:r>
              <a:rPr lang="cs-CZ" dirty="0" smtClean="0"/>
              <a:t>, Hanus; LUDĚK, Šídlo. </a:t>
            </a:r>
            <a:r>
              <a:rPr lang="cs-CZ" i="1" dirty="0" smtClean="0"/>
              <a:t>Školní atlas dnešního světa</a:t>
            </a:r>
            <a:r>
              <a:rPr lang="cs-CZ" dirty="0" smtClean="0"/>
              <a:t>. TERRA,s.r.o. a TERRA-KLUB,o.p.s.: TERRA,s.r.o. a TERRA-KLUB,o.p.s., 2011, ISBN 978-80-902282-6-9.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dirty="0" smtClean="0"/>
              <a:t>Archiv autora.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240</TotalTime>
  <Words>674</Words>
  <Application>Microsoft Office PowerPoint</Application>
  <PresentationFormat>Předvádění na obrazovce (4:3)</PresentationFormat>
  <Paragraphs>86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Administrativní</vt:lpstr>
      <vt:lpstr>Prezentace aplikace PowerPoint</vt:lpstr>
      <vt:lpstr>Prezentace aplikace PowerPoint</vt:lpstr>
      <vt:lpstr>Tropické deštné lesy (Geobiom)</vt:lpstr>
      <vt:lpstr>Vymezení geobiomu</vt:lpstr>
      <vt:lpstr>Vymezte na mapě světa  oblasti tropických deštných lesů :</vt:lpstr>
      <vt:lpstr>Vymezte na mapě světa  oblasti tropických deštných lesů :</vt:lpstr>
      <vt:lpstr>Vertikální členění deštného lesa.</vt:lpstr>
      <vt:lpstr>Doplňte názvy pater deštného lesa :</vt:lpstr>
      <vt:lpstr>Doplňte názvy pater deštného lesa :  Řešení</vt:lpstr>
      <vt:lpstr>Biodiverzita a využití tropického deštného lesa</vt:lpstr>
      <vt:lpstr>Pojmenujte typické živočichy žijící v tropických deštných lesích :</vt:lpstr>
      <vt:lpstr>Pojmenujte typické živočichy žijící v tropických deštných lesích : Řešení</vt:lpstr>
      <vt:lpstr>Které hospodářsky významné plodiny tropických deštných lesů jsou na obrázcích:</vt:lpstr>
      <vt:lpstr>Které hospodářsky významné plodiny tropických deštných lesů jsou na obrázcích: Řešení</vt:lpstr>
      <vt:lpstr>Zdroje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 Pravda</cp:lastModifiedBy>
  <cp:revision>35</cp:revision>
  <dcterms:created xsi:type="dcterms:W3CDTF">2013-03-23T13:53:01Z</dcterms:created>
  <dcterms:modified xsi:type="dcterms:W3CDTF">2013-12-16T10:17:16Z</dcterms:modified>
</cp:coreProperties>
</file>